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sldIdLst>
    <p:sldId id="256" r:id="rId2"/>
    <p:sldId id="272" r:id="rId3"/>
    <p:sldId id="268" r:id="rId4"/>
    <p:sldId id="277" r:id="rId5"/>
    <p:sldId id="278" r:id="rId6"/>
    <p:sldId id="273" r:id="rId7"/>
    <p:sldId id="274" r:id="rId8"/>
    <p:sldId id="275" r:id="rId9"/>
    <p:sldId id="266" r:id="rId10"/>
    <p:sldId id="267" r:id="rId11"/>
    <p:sldId id="279" r:id="rId12"/>
    <p:sldId id="264" r:id="rId13"/>
    <p:sldId id="281" r:id="rId1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49329-11D7-4C2F-8AA7-A3206AEC3251}" type="doc">
      <dgm:prSet loTypeId="urn:microsoft.com/office/officeart/2008/layout/VerticalCurvedList" loCatId="list" qsTypeId="urn:microsoft.com/office/officeart/2005/8/quickstyle/3d4" qsCatId="3D" csTypeId="urn:microsoft.com/office/officeart/2005/8/colors/colorful1" csCatId="colorful" phldr="1"/>
      <dgm:spPr/>
      <dgm:t>
        <a:bodyPr/>
        <a:lstStyle/>
        <a:p>
          <a:endParaRPr lang="lt-LT"/>
        </a:p>
      </dgm:t>
    </dgm:pt>
    <dgm:pt modelId="{886BEEFA-B20C-4C5E-AA07-0CE5DA9549EA}">
      <dgm:prSet phldrT="[Tekstas]"/>
      <dgm:spPr>
        <a:solidFill>
          <a:schemeClr val="accent5">
            <a:lumMod val="75000"/>
          </a:schemeClr>
        </a:solidFill>
      </dgm:spPr>
      <dgm:t>
        <a:bodyPr/>
        <a:lstStyle/>
        <a:p>
          <a:pPr algn="ctr"/>
          <a:r>
            <a:rPr lang="en-US" dirty="0" smtClean="0"/>
            <a:t>Comprehension skills</a:t>
          </a:r>
          <a:endParaRPr lang="lt-LT" dirty="0"/>
        </a:p>
      </dgm:t>
    </dgm:pt>
    <dgm:pt modelId="{9D73547A-F9A5-4011-8FAC-246BA75E4AB2}" type="parTrans" cxnId="{A33C7027-BA17-423D-A409-86C3375F9E6D}">
      <dgm:prSet/>
      <dgm:spPr/>
      <dgm:t>
        <a:bodyPr/>
        <a:lstStyle/>
        <a:p>
          <a:endParaRPr lang="lt-LT"/>
        </a:p>
      </dgm:t>
    </dgm:pt>
    <dgm:pt modelId="{E79349C8-6438-43CE-9CF3-804AD6D4E65A}" type="sibTrans" cxnId="{A33C7027-BA17-423D-A409-86C3375F9E6D}">
      <dgm:prSet/>
      <dgm:spPr/>
      <dgm:t>
        <a:bodyPr/>
        <a:lstStyle/>
        <a:p>
          <a:endParaRPr lang="lt-LT"/>
        </a:p>
      </dgm:t>
    </dgm:pt>
    <dgm:pt modelId="{6DC69784-9E50-4FA6-806E-3320AF767BAE}">
      <dgm:prSet phldrT="[Tekstas]"/>
      <dgm:spPr>
        <a:solidFill>
          <a:schemeClr val="accent2">
            <a:lumMod val="75000"/>
          </a:schemeClr>
        </a:solidFill>
      </dgm:spPr>
      <dgm:t>
        <a:bodyPr/>
        <a:lstStyle/>
        <a:p>
          <a:pPr algn="ctr"/>
          <a:r>
            <a:rPr lang="en-US" smtClean="0"/>
            <a:t>Practical skills</a:t>
          </a:r>
          <a:endParaRPr lang="lt-LT" dirty="0"/>
        </a:p>
      </dgm:t>
    </dgm:pt>
    <dgm:pt modelId="{F65A4DAE-CC15-427C-A67B-8A2547E029F0}" type="parTrans" cxnId="{E1CB41E7-3A80-4A8D-97C3-A90664B61A8B}">
      <dgm:prSet/>
      <dgm:spPr/>
      <dgm:t>
        <a:bodyPr/>
        <a:lstStyle/>
        <a:p>
          <a:endParaRPr lang="lt-LT"/>
        </a:p>
      </dgm:t>
    </dgm:pt>
    <dgm:pt modelId="{A57C1BDF-B167-407B-9B8F-B17AF8E2F1C2}" type="sibTrans" cxnId="{E1CB41E7-3A80-4A8D-97C3-A90664B61A8B}">
      <dgm:prSet/>
      <dgm:spPr/>
      <dgm:t>
        <a:bodyPr/>
        <a:lstStyle/>
        <a:p>
          <a:endParaRPr lang="lt-LT"/>
        </a:p>
      </dgm:t>
    </dgm:pt>
    <dgm:pt modelId="{ACF0E644-10D3-4C98-9463-826102B9E447}">
      <dgm:prSet/>
      <dgm:spPr>
        <a:solidFill>
          <a:schemeClr val="accent1">
            <a:lumMod val="75000"/>
          </a:schemeClr>
        </a:solidFill>
      </dgm:spPr>
      <dgm:t>
        <a:bodyPr/>
        <a:lstStyle/>
        <a:p>
          <a:pPr algn="ctr"/>
          <a:r>
            <a:rPr lang="en-US" dirty="0" smtClean="0"/>
            <a:t>Learning skills</a:t>
          </a:r>
          <a:endParaRPr lang="lt-LT" dirty="0"/>
        </a:p>
      </dgm:t>
    </dgm:pt>
    <dgm:pt modelId="{1327028C-B54F-4D71-9DAA-51C9D08DAB99}" type="parTrans" cxnId="{F76EE2FF-D6BA-4D37-96F0-0B31A6E0ACD0}">
      <dgm:prSet/>
      <dgm:spPr/>
      <dgm:t>
        <a:bodyPr/>
        <a:lstStyle/>
        <a:p>
          <a:endParaRPr lang="lt-LT"/>
        </a:p>
      </dgm:t>
    </dgm:pt>
    <dgm:pt modelId="{8AF0438B-2CD2-4F36-955D-B1974220A823}" type="sibTrans" cxnId="{F76EE2FF-D6BA-4D37-96F0-0B31A6E0ACD0}">
      <dgm:prSet/>
      <dgm:spPr/>
      <dgm:t>
        <a:bodyPr/>
        <a:lstStyle/>
        <a:p>
          <a:endParaRPr lang="lt-LT"/>
        </a:p>
      </dgm:t>
    </dgm:pt>
    <dgm:pt modelId="{C6F835CB-FE24-4546-B7C1-5F069BC812CD}">
      <dgm:prSet/>
      <dgm:spPr>
        <a:solidFill>
          <a:schemeClr val="accent3">
            <a:lumMod val="75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dirty="0" smtClean="0"/>
            <a:t>Communicative skills</a:t>
          </a:r>
          <a:endParaRPr lang="lt-LT" dirty="0" smtClean="0"/>
        </a:p>
      </dgm:t>
    </dgm:pt>
    <dgm:pt modelId="{E296B210-4E91-42F1-993D-62F428624EE9}" type="parTrans" cxnId="{6CA9F4D5-B3FA-457E-8852-BDAFF7297181}">
      <dgm:prSet/>
      <dgm:spPr/>
      <dgm:t>
        <a:bodyPr/>
        <a:lstStyle/>
        <a:p>
          <a:endParaRPr lang="lt-LT"/>
        </a:p>
      </dgm:t>
    </dgm:pt>
    <dgm:pt modelId="{9DF03AAB-D6D4-4EB4-ABC3-839E5550CD71}" type="sibTrans" cxnId="{6CA9F4D5-B3FA-457E-8852-BDAFF7297181}">
      <dgm:prSet/>
      <dgm:spPr/>
      <dgm:t>
        <a:bodyPr/>
        <a:lstStyle/>
        <a:p>
          <a:endParaRPr lang="lt-LT"/>
        </a:p>
      </dgm:t>
    </dgm:pt>
    <dgm:pt modelId="{37BE46BD-223F-44D5-AD4F-D167FE986D13}" type="pres">
      <dgm:prSet presAssocID="{D6249329-11D7-4C2F-8AA7-A3206AEC3251}" presName="Name0" presStyleCnt="0">
        <dgm:presLayoutVars>
          <dgm:chMax val="7"/>
          <dgm:chPref val="7"/>
          <dgm:dir/>
        </dgm:presLayoutVars>
      </dgm:prSet>
      <dgm:spPr/>
      <dgm:t>
        <a:bodyPr/>
        <a:lstStyle/>
        <a:p>
          <a:endParaRPr lang="lt-LT"/>
        </a:p>
      </dgm:t>
    </dgm:pt>
    <dgm:pt modelId="{0B76194A-62D2-4E52-8DB3-B1E80E273CD5}" type="pres">
      <dgm:prSet presAssocID="{D6249329-11D7-4C2F-8AA7-A3206AEC3251}" presName="Name1" presStyleCnt="0"/>
      <dgm:spPr/>
    </dgm:pt>
    <dgm:pt modelId="{91E59DB7-035E-447E-9FB4-8A7215A88C88}" type="pres">
      <dgm:prSet presAssocID="{D6249329-11D7-4C2F-8AA7-A3206AEC3251}" presName="cycle" presStyleCnt="0"/>
      <dgm:spPr/>
    </dgm:pt>
    <dgm:pt modelId="{FE10787D-0C1A-4996-8E47-38CBDD530AB6}" type="pres">
      <dgm:prSet presAssocID="{D6249329-11D7-4C2F-8AA7-A3206AEC3251}" presName="srcNode" presStyleLbl="node1" presStyleIdx="0" presStyleCnt="4"/>
      <dgm:spPr/>
    </dgm:pt>
    <dgm:pt modelId="{F31B91B8-7507-4E25-926B-ED6377D85A78}" type="pres">
      <dgm:prSet presAssocID="{D6249329-11D7-4C2F-8AA7-A3206AEC3251}" presName="conn" presStyleLbl="parChTrans1D2" presStyleIdx="0" presStyleCnt="1"/>
      <dgm:spPr/>
      <dgm:t>
        <a:bodyPr/>
        <a:lstStyle/>
        <a:p>
          <a:endParaRPr lang="lt-LT"/>
        </a:p>
      </dgm:t>
    </dgm:pt>
    <dgm:pt modelId="{F3F48F1E-BF78-4757-8C6E-BDB61A32D2D6}" type="pres">
      <dgm:prSet presAssocID="{D6249329-11D7-4C2F-8AA7-A3206AEC3251}" presName="extraNode" presStyleLbl="node1" presStyleIdx="0" presStyleCnt="4"/>
      <dgm:spPr/>
    </dgm:pt>
    <dgm:pt modelId="{3C7104C3-FCCB-4D6C-AD30-7082BBF1B83A}" type="pres">
      <dgm:prSet presAssocID="{D6249329-11D7-4C2F-8AA7-A3206AEC3251}" presName="dstNode" presStyleLbl="node1" presStyleIdx="0" presStyleCnt="4"/>
      <dgm:spPr/>
    </dgm:pt>
    <dgm:pt modelId="{19C58DA7-E27E-4283-B46C-984F5C4D7812}" type="pres">
      <dgm:prSet presAssocID="{886BEEFA-B20C-4C5E-AA07-0CE5DA9549EA}" presName="text_1" presStyleLbl="node1" presStyleIdx="0" presStyleCnt="4">
        <dgm:presLayoutVars>
          <dgm:bulletEnabled val="1"/>
        </dgm:presLayoutVars>
      </dgm:prSet>
      <dgm:spPr/>
      <dgm:t>
        <a:bodyPr/>
        <a:lstStyle/>
        <a:p>
          <a:endParaRPr lang="lt-LT"/>
        </a:p>
      </dgm:t>
    </dgm:pt>
    <dgm:pt modelId="{0698D781-93A0-4C87-B830-01ED559BA7AF}" type="pres">
      <dgm:prSet presAssocID="{886BEEFA-B20C-4C5E-AA07-0CE5DA9549EA}" presName="accent_1" presStyleCnt="0"/>
      <dgm:spPr/>
    </dgm:pt>
    <dgm:pt modelId="{41F41CBC-9FBC-4C0E-BD14-A5F866F0231A}" type="pres">
      <dgm:prSet presAssocID="{886BEEFA-B20C-4C5E-AA07-0CE5DA9549EA}" presName="accentRepeatNode" presStyleLbl="solidFgAcc1" presStyleIdx="0" presStyleCnt="4"/>
      <dgm:spPr/>
    </dgm:pt>
    <dgm:pt modelId="{A84BBA88-A9C2-441E-B507-03D47E2973F5}" type="pres">
      <dgm:prSet presAssocID="{6DC69784-9E50-4FA6-806E-3320AF767BAE}" presName="text_2" presStyleLbl="node1" presStyleIdx="1" presStyleCnt="4">
        <dgm:presLayoutVars>
          <dgm:bulletEnabled val="1"/>
        </dgm:presLayoutVars>
      </dgm:prSet>
      <dgm:spPr/>
      <dgm:t>
        <a:bodyPr/>
        <a:lstStyle/>
        <a:p>
          <a:endParaRPr lang="lt-LT"/>
        </a:p>
      </dgm:t>
    </dgm:pt>
    <dgm:pt modelId="{0C34B35A-997B-4113-B082-53BD42AEC7EE}" type="pres">
      <dgm:prSet presAssocID="{6DC69784-9E50-4FA6-806E-3320AF767BAE}" presName="accent_2" presStyleCnt="0"/>
      <dgm:spPr/>
    </dgm:pt>
    <dgm:pt modelId="{A81A7DB9-B771-461A-9A6E-CB6D29F0BCE8}" type="pres">
      <dgm:prSet presAssocID="{6DC69784-9E50-4FA6-806E-3320AF767BAE}" presName="accentRepeatNode" presStyleLbl="solidFgAcc1" presStyleIdx="1" presStyleCnt="4"/>
      <dgm:spPr/>
    </dgm:pt>
    <dgm:pt modelId="{BB891482-606E-46D1-8A01-64CF9037212F}" type="pres">
      <dgm:prSet presAssocID="{ACF0E644-10D3-4C98-9463-826102B9E447}" presName="text_3" presStyleLbl="node1" presStyleIdx="2" presStyleCnt="4">
        <dgm:presLayoutVars>
          <dgm:bulletEnabled val="1"/>
        </dgm:presLayoutVars>
      </dgm:prSet>
      <dgm:spPr/>
      <dgm:t>
        <a:bodyPr/>
        <a:lstStyle/>
        <a:p>
          <a:endParaRPr lang="lt-LT"/>
        </a:p>
      </dgm:t>
    </dgm:pt>
    <dgm:pt modelId="{384EA9EA-E1DB-4EBC-B6F2-F93737EE4CC0}" type="pres">
      <dgm:prSet presAssocID="{ACF0E644-10D3-4C98-9463-826102B9E447}" presName="accent_3" presStyleCnt="0"/>
      <dgm:spPr/>
    </dgm:pt>
    <dgm:pt modelId="{357B6042-E29A-4BC9-A341-0075CD0FC934}" type="pres">
      <dgm:prSet presAssocID="{ACF0E644-10D3-4C98-9463-826102B9E447}" presName="accentRepeatNode" presStyleLbl="solidFgAcc1" presStyleIdx="2" presStyleCnt="4"/>
      <dgm:spPr/>
    </dgm:pt>
    <dgm:pt modelId="{D8F4EBA1-D816-449B-B407-6442413F8D1E}" type="pres">
      <dgm:prSet presAssocID="{C6F835CB-FE24-4546-B7C1-5F069BC812CD}" presName="text_4" presStyleLbl="node1" presStyleIdx="3" presStyleCnt="4">
        <dgm:presLayoutVars>
          <dgm:bulletEnabled val="1"/>
        </dgm:presLayoutVars>
      </dgm:prSet>
      <dgm:spPr/>
      <dgm:t>
        <a:bodyPr/>
        <a:lstStyle/>
        <a:p>
          <a:endParaRPr lang="lt-LT"/>
        </a:p>
      </dgm:t>
    </dgm:pt>
    <dgm:pt modelId="{83DA1C75-4B47-4E27-8195-5EE5FCEA8E7E}" type="pres">
      <dgm:prSet presAssocID="{C6F835CB-FE24-4546-B7C1-5F069BC812CD}" presName="accent_4" presStyleCnt="0"/>
      <dgm:spPr/>
    </dgm:pt>
    <dgm:pt modelId="{B7F19415-E6AB-46C6-9ED3-9938E11EC3E5}" type="pres">
      <dgm:prSet presAssocID="{C6F835CB-FE24-4546-B7C1-5F069BC812CD}" presName="accentRepeatNode" presStyleLbl="solidFgAcc1" presStyleIdx="3" presStyleCnt="4"/>
      <dgm:spPr/>
    </dgm:pt>
  </dgm:ptLst>
  <dgm:cxnLst>
    <dgm:cxn modelId="{210F4E43-4E62-45B1-9776-CBF98ACB0E62}" type="presOf" srcId="{886BEEFA-B20C-4C5E-AA07-0CE5DA9549EA}" destId="{19C58DA7-E27E-4283-B46C-984F5C4D7812}" srcOrd="0" destOrd="0" presId="urn:microsoft.com/office/officeart/2008/layout/VerticalCurvedList"/>
    <dgm:cxn modelId="{6CA9F4D5-B3FA-457E-8852-BDAFF7297181}" srcId="{D6249329-11D7-4C2F-8AA7-A3206AEC3251}" destId="{C6F835CB-FE24-4546-B7C1-5F069BC812CD}" srcOrd="3" destOrd="0" parTransId="{E296B210-4E91-42F1-993D-62F428624EE9}" sibTransId="{9DF03AAB-D6D4-4EB4-ABC3-839E5550CD71}"/>
    <dgm:cxn modelId="{E1CB41E7-3A80-4A8D-97C3-A90664B61A8B}" srcId="{D6249329-11D7-4C2F-8AA7-A3206AEC3251}" destId="{6DC69784-9E50-4FA6-806E-3320AF767BAE}" srcOrd="1" destOrd="0" parTransId="{F65A4DAE-CC15-427C-A67B-8A2547E029F0}" sibTransId="{A57C1BDF-B167-407B-9B8F-B17AF8E2F1C2}"/>
    <dgm:cxn modelId="{F2A498B6-3BB1-414A-B1A0-6E98DAF01C4C}" type="presOf" srcId="{C6F835CB-FE24-4546-B7C1-5F069BC812CD}" destId="{D8F4EBA1-D816-449B-B407-6442413F8D1E}" srcOrd="0" destOrd="0" presId="urn:microsoft.com/office/officeart/2008/layout/VerticalCurvedList"/>
    <dgm:cxn modelId="{CB6512F8-1787-4C08-AD65-118B65C91DEF}" type="presOf" srcId="{6DC69784-9E50-4FA6-806E-3320AF767BAE}" destId="{A84BBA88-A9C2-441E-B507-03D47E2973F5}" srcOrd="0" destOrd="0" presId="urn:microsoft.com/office/officeart/2008/layout/VerticalCurvedList"/>
    <dgm:cxn modelId="{64C760B2-5EE9-4BCC-BFA2-BFC7FF44BF33}" type="presOf" srcId="{E79349C8-6438-43CE-9CF3-804AD6D4E65A}" destId="{F31B91B8-7507-4E25-926B-ED6377D85A78}" srcOrd="0" destOrd="0" presId="urn:microsoft.com/office/officeart/2008/layout/VerticalCurvedList"/>
    <dgm:cxn modelId="{F76EE2FF-D6BA-4D37-96F0-0B31A6E0ACD0}" srcId="{D6249329-11D7-4C2F-8AA7-A3206AEC3251}" destId="{ACF0E644-10D3-4C98-9463-826102B9E447}" srcOrd="2" destOrd="0" parTransId="{1327028C-B54F-4D71-9DAA-51C9D08DAB99}" sibTransId="{8AF0438B-2CD2-4F36-955D-B1974220A823}"/>
    <dgm:cxn modelId="{FF2CA5FE-5B37-46B6-A88E-6CAEFEAC6AC6}" type="presOf" srcId="{D6249329-11D7-4C2F-8AA7-A3206AEC3251}" destId="{37BE46BD-223F-44D5-AD4F-D167FE986D13}" srcOrd="0" destOrd="0" presId="urn:microsoft.com/office/officeart/2008/layout/VerticalCurvedList"/>
    <dgm:cxn modelId="{BBB172C4-A22E-42F9-BD83-18B3951822A9}" type="presOf" srcId="{ACF0E644-10D3-4C98-9463-826102B9E447}" destId="{BB891482-606E-46D1-8A01-64CF9037212F}" srcOrd="0" destOrd="0" presId="urn:microsoft.com/office/officeart/2008/layout/VerticalCurvedList"/>
    <dgm:cxn modelId="{A33C7027-BA17-423D-A409-86C3375F9E6D}" srcId="{D6249329-11D7-4C2F-8AA7-A3206AEC3251}" destId="{886BEEFA-B20C-4C5E-AA07-0CE5DA9549EA}" srcOrd="0" destOrd="0" parTransId="{9D73547A-F9A5-4011-8FAC-246BA75E4AB2}" sibTransId="{E79349C8-6438-43CE-9CF3-804AD6D4E65A}"/>
    <dgm:cxn modelId="{8675992B-302F-41C2-AE4A-5F6D83AFDF98}" type="presParOf" srcId="{37BE46BD-223F-44D5-AD4F-D167FE986D13}" destId="{0B76194A-62D2-4E52-8DB3-B1E80E273CD5}" srcOrd="0" destOrd="0" presId="urn:microsoft.com/office/officeart/2008/layout/VerticalCurvedList"/>
    <dgm:cxn modelId="{186A70EF-DC92-4DA8-8A01-63F3F658917F}" type="presParOf" srcId="{0B76194A-62D2-4E52-8DB3-B1E80E273CD5}" destId="{91E59DB7-035E-447E-9FB4-8A7215A88C88}" srcOrd="0" destOrd="0" presId="urn:microsoft.com/office/officeart/2008/layout/VerticalCurvedList"/>
    <dgm:cxn modelId="{516C9FBD-5E81-4915-81E8-1B5E83FAF191}" type="presParOf" srcId="{91E59DB7-035E-447E-9FB4-8A7215A88C88}" destId="{FE10787D-0C1A-4996-8E47-38CBDD530AB6}" srcOrd="0" destOrd="0" presId="urn:microsoft.com/office/officeart/2008/layout/VerticalCurvedList"/>
    <dgm:cxn modelId="{35BB759C-1496-4BFD-A538-92665C1CD636}" type="presParOf" srcId="{91E59DB7-035E-447E-9FB4-8A7215A88C88}" destId="{F31B91B8-7507-4E25-926B-ED6377D85A78}" srcOrd="1" destOrd="0" presId="urn:microsoft.com/office/officeart/2008/layout/VerticalCurvedList"/>
    <dgm:cxn modelId="{63F4863A-F510-4FA8-A475-187E0CD33632}" type="presParOf" srcId="{91E59DB7-035E-447E-9FB4-8A7215A88C88}" destId="{F3F48F1E-BF78-4757-8C6E-BDB61A32D2D6}" srcOrd="2" destOrd="0" presId="urn:microsoft.com/office/officeart/2008/layout/VerticalCurvedList"/>
    <dgm:cxn modelId="{2B606906-2152-4B78-830E-E154679B69D9}" type="presParOf" srcId="{91E59DB7-035E-447E-9FB4-8A7215A88C88}" destId="{3C7104C3-FCCB-4D6C-AD30-7082BBF1B83A}" srcOrd="3" destOrd="0" presId="urn:microsoft.com/office/officeart/2008/layout/VerticalCurvedList"/>
    <dgm:cxn modelId="{9419E97A-BB18-4959-8562-69848FF787BA}" type="presParOf" srcId="{0B76194A-62D2-4E52-8DB3-B1E80E273CD5}" destId="{19C58DA7-E27E-4283-B46C-984F5C4D7812}" srcOrd="1" destOrd="0" presId="urn:microsoft.com/office/officeart/2008/layout/VerticalCurvedList"/>
    <dgm:cxn modelId="{F8DDC234-1044-4E1B-9238-CC4C9F51E53F}" type="presParOf" srcId="{0B76194A-62D2-4E52-8DB3-B1E80E273CD5}" destId="{0698D781-93A0-4C87-B830-01ED559BA7AF}" srcOrd="2" destOrd="0" presId="urn:microsoft.com/office/officeart/2008/layout/VerticalCurvedList"/>
    <dgm:cxn modelId="{6CE3AB12-6156-4087-A2BF-10D4F8EEFFA8}" type="presParOf" srcId="{0698D781-93A0-4C87-B830-01ED559BA7AF}" destId="{41F41CBC-9FBC-4C0E-BD14-A5F866F0231A}" srcOrd="0" destOrd="0" presId="urn:microsoft.com/office/officeart/2008/layout/VerticalCurvedList"/>
    <dgm:cxn modelId="{FF2E03D0-26ED-4BC9-B2AE-55B88A13F993}" type="presParOf" srcId="{0B76194A-62D2-4E52-8DB3-B1E80E273CD5}" destId="{A84BBA88-A9C2-441E-B507-03D47E2973F5}" srcOrd="3" destOrd="0" presId="urn:microsoft.com/office/officeart/2008/layout/VerticalCurvedList"/>
    <dgm:cxn modelId="{369C5160-931E-4C63-9B02-63589C325108}" type="presParOf" srcId="{0B76194A-62D2-4E52-8DB3-B1E80E273CD5}" destId="{0C34B35A-997B-4113-B082-53BD42AEC7EE}" srcOrd="4" destOrd="0" presId="urn:microsoft.com/office/officeart/2008/layout/VerticalCurvedList"/>
    <dgm:cxn modelId="{C60497CC-04D3-455E-8B3D-D3120C12236E}" type="presParOf" srcId="{0C34B35A-997B-4113-B082-53BD42AEC7EE}" destId="{A81A7DB9-B771-461A-9A6E-CB6D29F0BCE8}" srcOrd="0" destOrd="0" presId="urn:microsoft.com/office/officeart/2008/layout/VerticalCurvedList"/>
    <dgm:cxn modelId="{FA4F63E5-6769-46AD-9E0A-0DC28BCD92CD}" type="presParOf" srcId="{0B76194A-62D2-4E52-8DB3-B1E80E273CD5}" destId="{BB891482-606E-46D1-8A01-64CF9037212F}" srcOrd="5" destOrd="0" presId="urn:microsoft.com/office/officeart/2008/layout/VerticalCurvedList"/>
    <dgm:cxn modelId="{FC4BFD82-8659-4874-A777-5C32897ED05D}" type="presParOf" srcId="{0B76194A-62D2-4E52-8DB3-B1E80E273CD5}" destId="{384EA9EA-E1DB-4EBC-B6F2-F93737EE4CC0}" srcOrd="6" destOrd="0" presId="urn:microsoft.com/office/officeart/2008/layout/VerticalCurvedList"/>
    <dgm:cxn modelId="{16909208-6C71-400E-BD82-ADC927B372EE}" type="presParOf" srcId="{384EA9EA-E1DB-4EBC-B6F2-F93737EE4CC0}" destId="{357B6042-E29A-4BC9-A341-0075CD0FC934}" srcOrd="0" destOrd="0" presId="urn:microsoft.com/office/officeart/2008/layout/VerticalCurvedList"/>
    <dgm:cxn modelId="{10674C34-DDE3-4A96-83C5-43CB4559168B}" type="presParOf" srcId="{0B76194A-62D2-4E52-8DB3-B1E80E273CD5}" destId="{D8F4EBA1-D816-449B-B407-6442413F8D1E}" srcOrd="7" destOrd="0" presId="urn:microsoft.com/office/officeart/2008/layout/VerticalCurvedList"/>
    <dgm:cxn modelId="{5D671595-E63C-4B71-971E-D1BDE03306D4}" type="presParOf" srcId="{0B76194A-62D2-4E52-8DB3-B1E80E273CD5}" destId="{83DA1C75-4B47-4E27-8195-5EE5FCEA8E7E}" srcOrd="8" destOrd="0" presId="urn:microsoft.com/office/officeart/2008/layout/VerticalCurvedList"/>
    <dgm:cxn modelId="{C1DD79BA-5B18-4BF3-BF7E-44841FCFE7B4}" type="presParOf" srcId="{83DA1C75-4B47-4E27-8195-5EE5FCEA8E7E}" destId="{B7F19415-E6AB-46C6-9ED3-9938E11EC3E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5AF18-E3A5-4BCB-B150-FA005EE3A114}"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lt-LT"/>
        </a:p>
      </dgm:t>
    </dgm:pt>
    <dgm:pt modelId="{C9D971C7-FABA-4826-BA18-8F8424A97CF5}">
      <dgm:prSet phldrT="[Tekstas]"/>
      <dgm:spPr/>
      <dgm:t>
        <a:bodyPr/>
        <a:lstStyle/>
        <a:p>
          <a:pPr algn="l"/>
          <a:r>
            <a:rPr lang="en-US" dirty="0" smtClean="0"/>
            <a:t>METHODS</a:t>
          </a:r>
          <a:endParaRPr lang="lt-LT" dirty="0"/>
        </a:p>
      </dgm:t>
    </dgm:pt>
    <dgm:pt modelId="{74EB37B4-9067-478F-AE68-A84FD7FE3474}" type="parTrans" cxnId="{87D44315-C4BC-4F71-AFA3-B77FBA04BB67}">
      <dgm:prSet/>
      <dgm:spPr/>
      <dgm:t>
        <a:bodyPr/>
        <a:lstStyle/>
        <a:p>
          <a:endParaRPr lang="lt-LT"/>
        </a:p>
      </dgm:t>
    </dgm:pt>
    <dgm:pt modelId="{9B715CF2-92CF-4AB3-9112-49B23D18CD4E}" type="sibTrans" cxnId="{87D44315-C4BC-4F71-AFA3-B77FBA04BB67}">
      <dgm:prSet/>
      <dgm:spPr/>
      <dgm:t>
        <a:bodyPr/>
        <a:lstStyle/>
        <a:p>
          <a:endParaRPr lang="lt-LT"/>
        </a:p>
      </dgm:t>
    </dgm:pt>
    <dgm:pt modelId="{BE388E5B-B99B-43E3-B7AB-20B1B4CF1827}">
      <dgm:prSet phldrT="[Tekstas]" custT="1"/>
      <dgm:spPr/>
      <dgm:t>
        <a:bodyPr/>
        <a:lstStyle/>
        <a:p>
          <a:r>
            <a:rPr lang="en-US" sz="2800" dirty="0" smtClean="0"/>
            <a:t>DEDUCTION</a:t>
          </a:r>
          <a:endParaRPr lang="lt-LT" sz="2800" dirty="0"/>
        </a:p>
      </dgm:t>
    </dgm:pt>
    <dgm:pt modelId="{67B1EB40-113C-4090-8E23-66D9BD4866A9}" type="parTrans" cxnId="{3DD29925-4AB5-419A-B2BB-193DEA955051}">
      <dgm:prSet/>
      <dgm:spPr/>
      <dgm:t>
        <a:bodyPr/>
        <a:lstStyle/>
        <a:p>
          <a:endParaRPr lang="lt-LT"/>
        </a:p>
      </dgm:t>
    </dgm:pt>
    <dgm:pt modelId="{CBD0926B-AA0A-4DD8-B07B-10C18AB69A4B}" type="sibTrans" cxnId="{3DD29925-4AB5-419A-B2BB-193DEA955051}">
      <dgm:prSet/>
      <dgm:spPr/>
      <dgm:t>
        <a:bodyPr/>
        <a:lstStyle/>
        <a:p>
          <a:endParaRPr lang="lt-LT"/>
        </a:p>
      </dgm:t>
    </dgm:pt>
    <dgm:pt modelId="{E641C630-EA30-42EC-BB80-1600765EB19A}">
      <dgm:prSet phldrT="[Tekstas]" custT="1"/>
      <dgm:spPr/>
      <dgm:t>
        <a:bodyPr/>
        <a:lstStyle/>
        <a:p>
          <a:r>
            <a:rPr lang="en-US" sz="2800" dirty="0" smtClean="0"/>
            <a:t>INCLUSION / IMMERSION</a:t>
          </a:r>
          <a:endParaRPr lang="lt-LT" sz="2800" dirty="0"/>
        </a:p>
      </dgm:t>
    </dgm:pt>
    <dgm:pt modelId="{1442F88B-222C-481B-B0AD-544776E723C0}" type="parTrans" cxnId="{620BB1BF-943E-43BC-8CA1-4FF7892B1255}">
      <dgm:prSet/>
      <dgm:spPr/>
      <dgm:t>
        <a:bodyPr/>
        <a:lstStyle/>
        <a:p>
          <a:endParaRPr lang="lt-LT"/>
        </a:p>
      </dgm:t>
    </dgm:pt>
    <dgm:pt modelId="{B19AFB11-4C5B-4672-994D-0016B71C0017}" type="sibTrans" cxnId="{620BB1BF-943E-43BC-8CA1-4FF7892B1255}">
      <dgm:prSet/>
      <dgm:spPr/>
      <dgm:t>
        <a:bodyPr/>
        <a:lstStyle/>
        <a:p>
          <a:endParaRPr lang="lt-LT"/>
        </a:p>
      </dgm:t>
    </dgm:pt>
    <dgm:pt modelId="{28B2E158-5B87-4D00-8F1F-E0EFA4E82E0C}">
      <dgm:prSet phldrT="[Tekstas]"/>
      <dgm:spPr/>
      <dgm:t>
        <a:bodyPr/>
        <a:lstStyle/>
        <a:p>
          <a:pPr algn="l"/>
          <a:r>
            <a:rPr lang="en-US" dirty="0" smtClean="0"/>
            <a:t>TOOLS</a:t>
          </a:r>
          <a:endParaRPr lang="lt-LT" dirty="0"/>
        </a:p>
      </dgm:t>
    </dgm:pt>
    <dgm:pt modelId="{4B37F041-6184-4108-B6D6-272248259590}" type="parTrans" cxnId="{E5068431-2DC3-4D84-BDB1-7E112160FBE3}">
      <dgm:prSet/>
      <dgm:spPr/>
      <dgm:t>
        <a:bodyPr/>
        <a:lstStyle/>
        <a:p>
          <a:endParaRPr lang="lt-LT"/>
        </a:p>
      </dgm:t>
    </dgm:pt>
    <dgm:pt modelId="{3E46AAE0-A38E-4C71-B483-78267267FD72}" type="sibTrans" cxnId="{E5068431-2DC3-4D84-BDB1-7E112160FBE3}">
      <dgm:prSet/>
      <dgm:spPr/>
      <dgm:t>
        <a:bodyPr/>
        <a:lstStyle/>
        <a:p>
          <a:endParaRPr lang="lt-LT"/>
        </a:p>
      </dgm:t>
    </dgm:pt>
    <dgm:pt modelId="{8F0796DB-D19E-4DF5-B879-2349BA0001E4}">
      <dgm:prSet phldrT="[Tekstas]" custT="1"/>
      <dgm:spPr/>
      <dgm:t>
        <a:bodyPr/>
        <a:lstStyle/>
        <a:p>
          <a:r>
            <a:rPr lang="en-US" sz="2800" dirty="0" smtClean="0"/>
            <a:t>PICTURES</a:t>
          </a:r>
          <a:endParaRPr lang="lt-LT" sz="2800" dirty="0"/>
        </a:p>
      </dgm:t>
    </dgm:pt>
    <dgm:pt modelId="{A8784BEF-268B-4133-8D73-DED89A796B9F}" type="parTrans" cxnId="{EAE4DB1C-BDA1-4BFD-8BDA-BC5FA9E8A79D}">
      <dgm:prSet/>
      <dgm:spPr/>
      <dgm:t>
        <a:bodyPr/>
        <a:lstStyle/>
        <a:p>
          <a:endParaRPr lang="lt-LT"/>
        </a:p>
      </dgm:t>
    </dgm:pt>
    <dgm:pt modelId="{383402C2-F7ED-4414-8AE1-E0AF87422ABA}" type="sibTrans" cxnId="{EAE4DB1C-BDA1-4BFD-8BDA-BC5FA9E8A79D}">
      <dgm:prSet/>
      <dgm:spPr/>
      <dgm:t>
        <a:bodyPr/>
        <a:lstStyle/>
        <a:p>
          <a:endParaRPr lang="lt-LT"/>
        </a:p>
      </dgm:t>
    </dgm:pt>
    <dgm:pt modelId="{0CDEC66A-EFB8-4799-A7B2-7F34DA4FBB70}">
      <dgm:prSet phldrT="[Tekstas]" custT="1"/>
      <dgm:spPr/>
      <dgm:t>
        <a:bodyPr/>
        <a:lstStyle/>
        <a:p>
          <a:r>
            <a:rPr lang="en-US" sz="2800" dirty="0" smtClean="0"/>
            <a:t>APPS </a:t>
          </a:r>
          <a:endParaRPr lang="lt-LT" sz="2800" dirty="0"/>
        </a:p>
      </dgm:t>
    </dgm:pt>
    <dgm:pt modelId="{4CB7231C-6C10-47CD-B646-19D67ED57AA4}" type="parTrans" cxnId="{00531CED-32ED-4F94-804F-E73D963C2BB7}">
      <dgm:prSet/>
      <dgm:spPr/>
      <dgm:t>
        <a:bodyPr/>
        <a:lstStyle/>
        <a:p>
          <a:endParaRPr lang="lt-LT"/>
        </a:p>
      </dgm:t>
    </dgm:pt>
    <dgm:pt modelId="{DBFF3B07-A54D-4A4E-AB82-E1494E9D462B}" type="sibTrans" cxnId="{00531CED-32ED-4F94-804F-E73D963C2BB7}">
      <dgm:prSet/>
      <dgm:spPr/>
      <dgm:t>
        <a:bodyPr/>
        <a:lstStyle/>
        <a:p>
          <a:endParaRPr lang="lt-LT"/>
        </a:p>
      </dgm:t>
    </dgm:pt>
    <dgm:pt modelId="{56115726-3532-437E-AB99-E6A80151775C}">
      <dgm:prSet phldrT="[Tekstas]"/>
      <dgm:spPr/>
      <dgm:t>
        <a:bodyPr/>
        <a:lstStyle/>
        <a:p>
          <a:pPr algn="l"/>
          <a:r>
            <a:rPr lang="en-US" dirty="0" smtClean="0"/>
            <a:t>RESOURCES</a:t>
          </a:r>
          <a:endParaRPr lang="lt-LT" dirty="0"/>
        </a:p>
      </dgm:t>
    </dgm:pt>
    <dgm:pt modelId="{1DA37E22-324C-40E3-9556-47BE2CFC388A}" type="parTrans" cxnId="{8D43DD89-C470-4F5F-9E0E-E10040C9DC64}">
      <dgm:prSet/>
      <dgm:spPr/>
      <dgm:t>
        <a:bodyPr/>
        <a:lstStyle/>
        <a:p>
          <a:endParaRPr lang="lt-LT"/>
        </a:p>
      </dgm:t>
    </dgm:pt>
    <dgm:pt modelId="{2600D5AC-A641-44DE-BA4D-B3DF4B1238C7}" type="sibTrans" cxnId="{8D43DD89-C470-4F5F-9E0E-E10040C9DC64}">
      <dgm:prSet/>
      <dgm:spPr/>
      <dgm:t>
        <a:bodyPr/>
        <a:lstStyle/>
        <a:p>
          <a:endParaRPr lang="lt-LT"/>
        </a:p>
      </dgm:t>
    </dgm:pt>
    <dgm:pt modelId="{C95FB387-B5D1-412B-910D-DEAA7CC7DDBF}">
      <dgm:prSet phldrT="[Tekstas]" custT="1"/>
      <dgm:spPr/>
      <dgm:t>
        <a:bodyPr/>
        <a:lstStyle/>
        <a:p>
          <a:r>
            <a:rPr lang="en-US" sz="2800" dirty="0" smtClean="0"/>
            <a:t>WEBSITES</a:t>
          </a:r>
          <a:endParaRPr lang="lt-LT" sz="2800" dirty="0"/>
        </a:p>
      </dgm:t>
    </dgm:pt>
    <dgm:pt modelId="{9FFFFB39-F3A0-42FF-98A0-CDC61EB35843}" type="parTrans" cxnId="{6545F76C-1896-439F-800E-7EF7E30C3497}">
      <dgm:prSet/>
      <dgm:spPr/>
      <dgm:t>
        <a:bodyPr/>
        <a:lstStyle/>
        <a:p>
          <a:endParaRPr lang="lt-LT"/>
        </a:p>
      </dgm:t>
    </dgm:pt>
    <dgm:pt modelId="{FBB097EE-311F-43C6-A535-D820A66529BC}" type="sibTrans" cxnId="{6545F76C-1896-439F-800E-7EF7E30C3497}">
      <dgm:prSet/>
      <dgm:spPr/>
      <dgm:t>
        <a:bodyPr/>
        <a:lstStyle/>
        <a:p>
          <a:endParaRPr lang="lt-LT"/>
        </a:p>
      </dgm:t>
    </dgm:pt>
    <dgm:pt modelId="{C8EB7E84-B72F-4B18-A282-D65C5AB27CB9}">
      <dgm:prSet phldrT="[Tekstas]" custT="1"/>
      <dgm:spPr/>
      <dgm:t>
        <a:bodyPr/>
        <a:lstStyle/>
        <a:p>
          <a:r>
            <a:rPr lang="en-US" sz="2800" dirty="0" smtClean="0"/>
            <a:t>SOCIAL NETWORKS</a:t>
          </a:r>
          <a:endParaRPr lang="lt-LT" sz="2800" dirty="0"/>
        </a:p>
      </dgm:t>
    </dgm:pt>
    <dgm:pt modelId="{909A55EE-F170-4C26-B415-365C9ED85A8D}" type="parTrans" cxnId="{3CB695EB-469D-467B-BF50-AB3A6610664F}">
      <dgm:prSet/>
      <dgm:spPr/>
      <dgm:t>
        <a:bodyPr/>
        <a:lstStyle/>
        <a:p>
          <a:endParaRPr lang="lt-LT"/>
        </a:p>
      </dgm:t>
    </dgm:pt>
    <dgm:pt modelId="{F59C2F57-3BC8-4309-8627-80C24254BC14}" type="sibTrans" cxnId="{3CB695EB-469D-467B-BF50-AB3A6610664F}">
      <dgm:prSet/>
      <dgm:spPr/>
      <dgm:t>
        <a:bodyPr/>
        <a:lstStyle/>
        <a:p>
          <a:endParaRPr lang="lt-LT"/>
        </a:p>
      </dgm:t>
    </dgm:pt>
    <dgm:pt modelId="{69676FBD-43CF-4EB0-B1B1-0535B166DE48}">
      <dgm:prSet phldrT="[Tekstas]" custT="1"/>
      <dgm:spPr/>
      <dgm:t>
        <a:bodyPr/>
        <a:lstStyle/>
        <a:p>
          <a:r>
            <a:rPr lang="en-US" sz="2800" dirty="0" smtClean="0"/>
            <a:t>VIDEOS</a:t>
          </a:r>
          <a:endParaRPr lang="lt-LT" sz="2800" dirty="0"/>
        </a:p>
      </dgm:t>
    </dgm:pt>
    <dgm:pt modelId="{CF091A19-ECF3-4032-888F-206B535DE897}" type="parTrans" cxnId="{CEF8DAE5-A981-449C-9012-EAF8C5A875A1}">
      <dgm:prSet/>
      <dgm:spPr/>
      <dgm:t>
        <a:bodyPr/>
        <a:lstStyle/>
        <a:p>
          <a:endParaRPr lang="lt-LT"/>
        </a:p>
      </dgm:t>
    </dgm:pt>
    <dgm:pt modelId="{DC830A3E-819A-4C47-90AD-481C812F1867}" type="sibTrans" cxnId="{CEF8DAE5-A981-449C-9012-EAF8C5A875A1}">
      <dgm:prSet/>
      <dgm:spPr/>
      <dgm:t>
        <a:bodyPr/>
        <a:lstStyle/>
        <a:p>
          <a:endParaRPr lang="lt-LT"/>
        </a:p>
      </dgm:t>
    </dgm:pt>
    <dgm:pt modelId="{69664E7F-F4D9-42C4-B1F9-80CC4E8D0AC6}">
      <dgm:prSet phldrT="[Tekstas]" custT="1"/>
      <dgm:spPr/>
      <dgm:t>
        <a:bodyPr/>
        <a:lstStyle/>
        <a:p>
          <a:r>
            <a:rPr lang="en-US" sz="2800" dirty="0" smtClean="0"/>
            <a:t>STORIES</a:t>
          </a:r>
          <a:endParaRPr lang="lt-LT" sz="2800" dirty="0"/>
        </a:p>
      </dgm:t>
    </dgm:pt>
    <dgm:pt modelId="{EF0074FE-A59B-426E-800F-EA81F0D37DC9}" type="parTrans" cxnId="{A5F3197B-A392-4B98-A322-5F0F8AEF35DC}">
      <dgm:prSet/>
      <dgm:spPr/>
      <dgm:t>
        <a:bodyPr/>
        <a:lstStyle/>
        <a:p>
          <a:endParaRPr lang="lt-LT"/>
        </a:p>
      </dgm:t>
    </dgm:pt>
    <dgm:pt modelId="{1F11DFC1-CCBD-444F-AB2F-78694B4D9775}" type="sibTrans" cxnId="{A5F3197B-A392-4B98-A322-5F0F8AEF35DC}">
      <dgm:prSet/>
      <dgm:spPr/>
      <dgm:t>
        <a:bodyPr/>
        <a:lstStyle/>
        <a:p>
          <a:endParaRPr lang="lt-LT"/>
        </a:p>
      </dgm:t>
    </dgm:pt>
    <dgm:pt modelId="{0B22058E-0D2C-4278-A6C7-7CD31B808374}">
      <dgm:prSet phldrT="[Tekstas]" custT="1"/>
      <dgm:spPr/>
      <dgm:t>
        <a:bodyPr/>
        <a:lstStyle/>
        <a:p>
          <a:r>
            <a:rPr lang="en-US" sz="2800" dirty="0" smtClean="0"/>
            <a:t>EXPERIENCING</a:t>
          </a:r>
          <a:endParaRPr lang="lt-LT" sz="2800" dirty="0"/>
        </a:p>
      </dgm:t>
    </dgm:pt>
    <dgm:pt modelId="{BD18165C-132B-4098-8C8F-2807FAD1B2EF}" type="parTrans" cxnId="{5AE14EDF-CC36-4545-B95C-E70307D69E57}">
      <dgm:prSet/>
      <dgm:spPr/>
      <dgm:t>
        <a:bodyPr/>
        <a:lstStyle/>
        <a:p>
          <a:endParaRPr lang="lt-LT"/>
        </a:p>
      </dgm:t>
    </dgm:pt>
    <dgm:pt modelId="{9C917289-8885-4C41-AE37-91682690A0CD}" type="sibTrans" cxnId="{5AE14EDF-CC36-4545-B95C-E70307D69E57}">
      <dgm:prSet/>
      <dgm:spPr/>
      <dgm:t>
        <a:bodyPr/>
        <a:lstStyle/>
        <a:p>
          <a:endParaRPr lang="lt-LT"/>
        </a:p>
      </dgm:t>
    </dgm:pt>
    <dgm:pt modelId="{4F2C42F0-FA5E-4A94-861A-5C38AA09C257}">
      <dgm:prSet phldrT="[Tekstas]" custT="1"/>
      <dgm:spPr/>
      <dgm:t>
        <a:bodyPr/>
        <a:lstStyle/>
        <a:p>
          <a:r>
            <a:rPr lang="en-US" sz="2800" dirty="0" smtClean="0"/>
            <a:t>MEDIA</a:t>
          </a:r>
          <a:endParaRPr lang="lt-LT" sz="2800" dirty="0"/>
        </a:p>
      </dgm:t>
    </dgm:pt>
    <dgm:pt modelId="{C856FFB8-CB3D-491B-BAC7-DDD744C75FF8}" type="parTrans" cxnId="{DC63ADE5-C110-4EED-9C33-8B2C72953ECE}">
      <dgm:prSet/>
      <dgm:spPr/>
      <dgm:t>
        <a:bodyPr/>
        <a:lstStyle/>
        <a:p>
          <a:endParaRPr lang="lt-LT"/>
        </a:p>
      </dgm:t>
    </dgm:pt>
    <dgm:pt modelId="{8DA8DFF9-9139-46AF-B5C7-D7B9B93A18CB}" type="sibTrans" cxnId="{DC63ADE5-C110-4EED-9C33-8B2C72953ECE}">
      <dgm:prSet/>
      <dgm:spPr/>
      <dgm:t>
        <a:bodyPr/>
        <a:lstStyle/>
        <a:p>
          <a:endParaRPr lang="lt-LT"/>
        </a:p>
      </dgm:t>
    </dgm:pt>
    <dgm:pt modelId="{DDEE75E5-12C0-413E-8A14-807E9B16E9ED}" type="pres">
      <dgm:prSet presAssocID="{8BC5AF18-E3A5-4BCB-B150-FA005EE3A114}" presName="Name0" presStyleCnt="0">
        <dgm:presLayoutVars>
          <dgm:chMax val="7"/>
          <dgm:dir/>
          <dgm:animLvl val="lvl"/>
          <dgm:resizeHandles val="exact"/>
        </dgm:presLayoutVars>
      </dgm:prSet>
      <dgm:spPr/>
      <dgm:t>
        <a:bodyPr/>
        <a:lstStyle/>
        <a:p>
          <a:endParaRPr lang="lt-LT"/>
        </a:p>
      </dgm:t>
    </dgm:pt>
    <dgm:pt modelId="{A30C81B6-BF43-402A-9F7D-857B818D0713}" type="pres">
      <dgm:prSet presAssocID="{C9D971C7-FABA-4826-BA18-8F8424A97CF5}" presName="circle1" presStyleLbl="node1" presStyleIdx="0" presStyleCnt="3"/>
      <dgm:spPr/>
    </dgm:pt>
    <dgm:pt modelId="{ED1DAD74-0063-4040-8F89-02F10354B366}" type="pres">
      <dgm:prSet presAssocID="{C9D971C7-FABA-4826-BA18-8F8424A97CF5}" presName="space" presStyleCnt="0"/>
      <dgm:spPr/>
    </dgm:pt>
    <dgm:pt modelId="{5657264F-5022-42CB-81BE-9F449A2C6F16}" type="pres">
      <dgm:prSet presAssocID="{C9D971C7-FABA-4826-BA18-8F8424A97CF5}" presName="rect1" presStyleLbl="alignAcc1" presStyleIdx="0" presStyleCnt="3" custLinFactNeighborX="-87" custLinFactNeighborY="-335"/>
      <dgm:spPr/>
      <dgm:t>
        <a:bodyPr/>
        <a:lstStyle/>
        <a:p>
          <a:endParaRPr lang="lt-LT"/>
        </a:p>
      </dgm:t>
    </dgm:pt>
    <dgm:pt modelId="{C9CFC62D-7316-46A5-8490-00CF9226352E}" type="pres">
      <dgm:prSet presAssocID="{28B2E158-5B87-4D00-8F1F-E0EFA4E82E0C}" presName="vertSpace2" presStyleLbl="node1" presStyleIdx="0" presStyleCnt="3"/>
      <dgm:spPr/>
    </dgm:pt>
    <dgm:pt modelId="{DEE457D1-81E6-4DE0-B916-ABAA05C14E4A}" type="pres">
      <dgm:prSet presAssocID="{28B2E158-5B87-4D00-8F1F-E0EFA4E82E0C}" presName="circle2" presStyleLbl="node1" presStyleIdx="1" presStyleCnt="3" custScaleY="102575"/>
      <dgm:spPr/>
    </dgm:pt>
    <dgm:pt modelId="{E105875B-19DD-48F9-99FA-B4CB28BB83B7}" type="pres">
      <dgm:prSet presAssocID="{28B2E158-5B87-4D00-8F1F-E0EFA4E82E0C}" presName="rect2" presStyleLbl="alignAcc1" presStyleIdx="1" presStyleCnt="3" custScaleY="105591"/>
      <dgm:spPr/>
      <dgm:t>
        <a:bodyPr/>
        <a:lstStyle/>
        <a:p>
          <a:endParaRPr lang="lt-LT"/>
        </a:p>
      </dgm:t>
    </dgm:pt>
    <dgm:pt modelId="{9AAF73BB-D016-49E7-9986-58A4F4C2B15F}" type="pres">
      <dgm:prSet presAssocID="{56115726-3532-437E-AB99-E6A80151775C}" presName="vertSpace3" presStyleLbl="node1" presStyleIdx="1" presStyleCnt="3"/>
      <dgm:spPr/>
    </dgm:pt>
    <dgm:pt modelId="{B4F8D0B7-5FB1-49F7-A06D-9707F603162B}" type="pres">
      <dgm:prSet presAssocID="{56115726-3532-437E-AB99-E6A80151775C}" presName="circle3" presStyleLbl="node1" presStyleIdx="2" presStyleCnt="3"/>
      <dgm:spPr/>
    </dgm:pt>
    <dgm:pt modelId="{324249D9-04E7-48A0-B516-0CD1F7E6C1F2}" type="pres">
      <dgm:prSet presAssocID="{56115726-3532-437E-AB99-E6A80151775C}" presName="rect3" presStyleLbl="alignAcc1" presStyleIdx="2" presStyleCnt="3"/>
      <dgm:spPr/>
      <dgm:t>
        <a:bodyPr/>
        <a:lstStyle/>
        <a:p>
          <a:endParaRPr lang="lt-LT"/>
        </a:p>
      </dgm:t>
    </dgm:pt>
    <dgm:pt modelId="{3E901279-3495-4332-812E-5BA06C7053C3}" type="pres">
      <dgm:prSet presAssocID="{C9D971C7-FABA-4826-BA18-8F8424A97CF5}" presName="rect1ParTx" presStyleLbl="alignAcc1" presStyleIdx="2" presStyleCnt="3">
        <dgm:presLayoutVars>
          <dgm:chMax val="1"/>
          <dgm:bulletEnabled val="1"/>
        </dgm:presLayoutVars>
      </dgm:prSet>
      <dgm:spPr/>
      <dgm:t>
        <a:bodyPr/>
        <a:lstStyle/>
        <a:p>
          <a:endParaRPr lang="lt-LT"/>
        </a:p>
      </dgm:t>
    </dgm:pt>
    <dgm:pt modelId="{197F6643-9B00-4B53-B5E6-48DD09B081F6}" type="pres">
      <dgm:prSet presAssocID="{C9D971C7-FABA-4826-BA18-8F8424A97CF5}" presName="rect1ChTx" presStyleLbl="alignAcc1" presStyleIdx="2" presStyleCnt="3" custScaleX="118848">
        <dgm:presLayoutVars>
          <dgm:bulletEnabled val="1"/>
        </dgm:presLayoutVars>
      </dgm:prSet>
      <dgm:spPr/>
      <dgm:t>
        <a:bodyPr/>
        <a:lstStyle/>
        <a:p>
          <a:endParaRPr lang="lt-LT"/>
        </a:p>
      </dgm:t>
    </dgm:pt>
    <dgm:pt modelId="{DD941B22-CE5E-42FF-8CF9-01D205DCFD8E}" type="pres">
      <dgm:prSet presAssocID="{28B2E158-5B87-4D00-8F1F-E0EFA4E82E0C}" presName="rect2ParTx" presStyleLbl="alignAcc1" presStyleIdx="2" presStyleCnt="3">
        <dgm:presLayoutVars>
          <dgm:chMax val="1"/>
          <dgm:bulletEnabled val="1"/>
        </dgm:presLayoutVars>
      </dgm:prSet>
      <dgm:spPr/>
      <dgm:t>
        <a:bodyPr/>
        <a:lstStyle/>
        <a:p>
          <a:endParaRPr lang="lt-LT"/>
        </a:p>
      </dgm:t>
    </dgm:pt>
    <dgm:pt modelId="{AE7B7760-30EE-49EE-B2C6-0EBA03DEFFE1}" type="pres">
      <dgm:prSet presAssocID="{28B2E158-5B87-4D00-8F1F-E0EFA4E82E0C}" presName="rect2ChTx" presStyleLbl="alignAcc1" presStyleIdx="2" presStyleCnt="3" custScaleX="118286" custScaleY="109046">
        <dgm:presLayoutVars>
          <dgm:bulletEnabled val="1"/>
        </dgm:presLayoutVars>
      </dgm:prSet>
      <dgm:spPr/>
      <dgm:t>
        <a:bodyPr/>
        <a:lstStyle/>
        <a:p>
          <a:endParaRPr lang="lt-LT"/>
        </a:p>
      </dgm:t>
    </dgm:pt>
    <dgm:pt modelId="{1722BFB8-0AC5-49D6-9271-7D0840A40B0F}" type="pres">
      <dgm:prSet presAssocID="{56115726-3532-437E-AB99-E6A80151775C}" presName="rect3ParTx" presStyleLbl="alignAcc1" presStyleIdx="2" presStyleCnt="3">
        <dgm:presLayoutVars>
          <dgm:chMax val="1"/>
          <dgm:bulletEnabled val="1"/>
        </dgm:presLayoutVars>
      </dgm:prSet>
      <dgm:spPr/>
      <dgm:t>
        <a:bodyPr/>
        <a:lstStyle/>
        <a:p>
          <a:endParaRPr lang="lt-LT"/>
        </a:p>
      </dgm:t>
    </dgm:pt>
    <dgm:pt modelId="{6124C450-7AA4-4F59-B5CC-81B05BE0D500}" type="pres">
      <dgm:prSet presAssocID="{56115726-3532-437E-AB99-E6A80151775C}" presName="rect3ChTx" presStyleLbl="alignAcc1" presStyleIdx="2" presStyleCnt="3" custScaleX="118286">
        <dgm:presLayoutVars>
          <dgm:bulletEnabled val="1"/>
        </dgm:presLayoutVars>
      </dgm:prSet>
      <dgm:spPr/>
      <dgm:t>
        <a:bodyPr/>
        <a:lstStyle/>
        <a:p>
          <a:endParaRPr lang="lt-LT"/>
        </a:p>
      </dgm:t>
    </dgm:pt>
  </dgm:ptLst>
  <dgm:cxnLst>
    <dgm:cxn modelId="{F060B1BF-4A5F-4CEF-9E27-A9C22BB13E59}" type="presOf" srcId="{C95FB387-B5D1-412B-910D-DEAA7CC7DDBF}" destId="{6124C450-7AA4-4F59-B5CC-81B05BE0D500}" srcOrd="0" destOrd="0" presId="urn:microsoft.com/office/officeart/2005/8/layout/target3"/>
    <dgm:cxn modelId="{CEF8DAE5-A981-449C-9012-EAF8C5A875A1}" srcId="{28B2E158-5B87-4D00-8F1F-E0EFA4E82E0C}" destId="{69676FBD-43CF-4EB0-B1B1-0535B166DE48}" srcOrd="2" destOrd="0" parTransId="{CF091A19-ECF3-4032-888F-206B535DE897}" sibTransId="{DC830A3E-819A-4C47-90AD-481C812F1867}"/>
    <dgm:cxn modelId="{87D44315-C4BC-4F71-AFA3-B77FBA04BB67}" srcId="{8BC5AF18-E3A5-4BCB-B150-FA005EE3A114}" destId="{C9D971C7-FABA-4826-BA18-8F8424A97CF5}" srcOrd="0" destOrd="0" parTransId="{74EB37B4-9067-478F-AE68-A84FD7FE3474}" sibTransId="{9B715CF2-92CF-4AB3-9112-49B23D18CD4E}"/>
    <dgm:cxn modelId="{DF273208-F871-4F3C-B0D6-834F7E35983C}" type="presOf" srcId="{8BC5AF18-E3A5-4BCB-B150-FA005EE3A114}" destId="{DDEE75E5-12C0-413E-8A14-807E9B16E9ED}" srcOrd="0" destOrd="0" presId="urn:microsoft.com/office/officeart/2005/8/layout/target3"/>
    <dgm:cxn modelId="{624B271C-7AFF-4686-AE06-F43DC2130008}" type="presOf" srcId="{C9D971C7-FABA-4826-BA18-8F8424A97CF5}" destId="{3E901279-3495-4332-812E-5BA06C7053C3}" srcOrd="1" destOrd="0" presId="urn:microsoft.com/office/officeart/2005/8/layout/target3"/>
    <dgm:cxn modelId="{3CB695EB-469D-467B-BF50-AB3A6610664F}" srcId="{56115726-3532-437E-AB99-E6A80151775C}" destId="{C8EB7E84-B72F-4B18-A282-D65C5AB27CB9}" srcOrd="1" destOrd="0" parTransId="{909A55EE-F170-4C26-B415-365C9ED85A8D}" sibTransId="{F59C2F57-3BC8-4309-8627-80C24254BC14}"/>
    <dgm:cxn modelId="{6BC8032B-0F18-4F9A-AB78-42D00564F86E}" type="presOf" srcId="{4F2C42F0-FA5E-4A94-861A-5C38AA09C257}" destId="{6124C450-7AA4-4F59-B5CC-81B05BE0D500}" srcOrd="0" destOrd="2" presId="urn:microsoft.com/office/officeart/2005/8/layout/target3"/>
    <dgm:cxn modelId="{30BBC7BC-0B58-4EB0-9D9E-9842B72D4787}" type="presOf" srcId="{69664E7F-F4D9-42C4-B1F9-80CC4E8D0AC6}" destId="{AE7B7760-30EE-49EE-B2C6-0EBA03DEFFE1}" srcOrd="0" destOrd="3" presId="urn:microsoft.com/office/officeart/2005/8/layout/target3"/>
    <dgm:cxn modelId="{7553350C-D0A8-469D-BA40-2F0AE2CB8CBF}" type="presOf" srcId="{C8EB7E84-B72F-4B18-A282-D65C5AB27CB9}" destId="{6124C450-7AA4-4F59-B5CC-81B05BE0D500}" srcOrd="0" destOrd="1" presId="urn:microsoft.com/office/officeart/2005/8/layout/target3"/>
    <dgm:cxn modelId="{2A841536-4580-4CA7-A098-B81934AE7E41}" type="presOf" srcId="{8F0796DB-D19E-4DF5-B879-2349BA0001E4}" destId="{AE7B7760-30EE-49EE-B2C6-0EBA03DEFFE1}" srcOrd="0" destOrd="0" presId="urn:microsoft.com/office/officeart/2005/8/layout/target3"/>
    <dgm:cxn modelId="{E3CD68EB-FAD6-4F87-9BFB-E138E05692BF}" type="presOf" srcId="{69676FBD-43CF-4EB0-B1B1-0535B166DE48}" destId="{AE7B7760-30EE-49EE-B2C6-0EBA03DEFFE1}" srcOrd="0" destOrd="2" presId="urn:microsoft.com/office/officeart/2005/8/layout/target3"/>
    <dgm:cxn modelId="{620BB1BF-943E-43BC-8CA1-4FF7892B1255}" srcId="{C9D971C7-FABA-4826-BA18-8F8424A97CF5}" destId="{E641C630-EA30-42EC-BB80-1600765EB19A}" srcOrd="1" destOrd="0" parTransId="{1442F88B-222C-481B-B0AD-544776E723C0}" sibTransId="{B19AFB11-4C5B-4672-994D-0016B71C0017}"/>
    <dgm:cxn modelId="{D68FDF23-6DBC-44DE-9547-87072CCD3538}" type="presOf" srcId="{56115726-3532-437E-AB99-E6A80151775C}" destId="{1722BFB8-0AC5-49D6-9271-7D0840A40B0F}" srcOrd="1" destOrd="0" presId="urn:microsoft.com/office/officeart/2005/8/layout/target3"/>
    <dgm:cxn modelId="{5AE14EDF-CC36-4545-B95C-E70307D69E57}" srcId="{C9D971C7-FABA-4826-BA18-8F8424A97CF5}" destId="{0B22058E-0D2C-4278-A6C7-7CD31B808374}" srcOrd="2" destOrd="0" parTransId="{BD18165C-132B-4098-8C8F-2807FAD1B2EF}" sibTransId="{9C917289-8885-4C41-AE37-91682690A0CD}"/>
    <dgm:cxn modelId="{A1C29B84-2FDD-4FAC-8A08-91073AB1E960}" type="presOf" srcId="{28B2E158-5B87-4D00-8F1F-E0EFA4E82E0C}" destId="{E105875B-19DD-48F9-99FA-B4CB28BB83B7}" srcOrd="0" destOrd="0" presId="urn:microsoft.com/office/officeart/2005/8/layout/target3"/>
    <dgm:cxn modelId="{EC5F9D2A-4C03-405B-A16D-F3F78A36A9ED}" type="presOf" srcId="{56115726-3532-437E-AB99-E6A80151775C}" destId="{324249D9-04E7-48A0-B516-0CD1F7E6C1F2}" srcOrd="0" destOrd="0" presId="urn:microsoft.com/office/officeart/2005/8/layout/target3"/>
    <dgm:cxn modelId="{A970A653-F922-40DB-BE21-4FCED0E845C9}" type="presOf" srcId="{28B2E158-5B87-4D00-8F1F-E0EFA4E82E0C}" destId="{DD941B22-CE5E-42FF-8CF9-01D205DCFD8E}" srcOrd="1" destOrd="0" presId="urn:microsoft.com/office/officeart/2005/8/layout/target3"/>
    <dgm:cxn modelId="{76C0C1DF-57F9-4C74-BD17-CBBE54025774}" type="presOf" srcId="{0B22058E-0D2C-4278-A6C7-7CD31B808374}" destId="{197F6643-9B00-4B53-B5E6-48DD09B081F6}" srcOrd="0" destOrd="2" presId="urn:microsoft.com/office/officeart/2005/8/layout/target3"/>
    <dgm:cxn modelId="{6545F76C-1896-439F-800E-7EF7E30C3497}" srcId="{56115726-3532-437E-AB99-E6A80151775C}" destId="{C95FB387-B5D1-412B-910D-DEAA7CC7DDBF}" srcOrd="0" destOrd="0" parTransId="{9FFFFB39-F3A0-42FF-98A0-CDC61EB35843}" sibTransId="{FBB097EE-311F-43C6-A535-D820A66529BC}"/>
    <dgm:cxn modelId="{24B79E8A-31C7-4D8F-BABC-978DC3C5DAB6}" type="presOf" srcId="{E641C630-EA30-42EC-BB80-1600765EB19A}" destId="{197F6643-9B00-4B53-B5E6-48DD09B081F6}" srcOrd="0" destOrd="1" presId="urn:microsoft.com/office/officeart/2005/8/layout/target3"/>
    <dgm:cxn modelId="{24434F32-6D6F-4688-A4A5-B29298FB0384}" type="presOf" srcId="{C9D971C7-FABA-4826-BA18-8F8424A97CF5}" destId="{5657264F-5022-42CB-81BE-9F449A2C6F16}" srcOrd="0" destOrd="0" presId="urn:microsoft.com/office/officeart/2005/8/layout/target3"/>
    <dgm:cxn modelId="{8D43DD89-C470-4F5F-9E0E-E10040C9DC64}" srcId="{8BC5AF18-E3A5-4BCB-B150-FA005EE3A114}" destId="{56115726-3532-437E-AB99-E6A80151775C}" srcOrd="2" destOrd="0" parTransId="{1DA37E22-324C-40E3-9556-47BE2CFC388A}" sibTransId="{2600D5AC-A641-44DE-BA4D-B3DF4B1238C7}"/>
    <dgm:cxn modelId="{00531CED-32ED-4F94-804F-E73D963C2BB7}" srcId="{28B2E158-5B87-4D00-8F1F-E0EFA4E82E0C}" destId="{0CDEC66A-EFB8-4799-A7B2-7F34DA4FBB70}" srcOrd="1" destOrd="0" parTransId="{4CB7231C-6C10-47CD-B646-19D67ED57AA4}" sibTransId="{DBFF3B07-A54D-4A4E-AB82-E1494E9D462B}"/>
    <dgm:cxn modelId="{EAE4DB1C-BDA1-4BFD-8BDA-BC5FA9E8A79D}" srcId="{28B2E158-5B87-4D00-8F1F-E0EFA4E82E0C}" destId="{8F0796DB-D19E-4DF5-B879-2349BA0001E4}" srcOrd="0" destOrd="0" parTransId="{A8784BEF-268B-4133-8D73-DED89A796B9F}" sibTransId="{383402C2-F7ED-4414-8AE1-E0AF87422ABA}"/>
    <dgm:cxn modelId="{AC4498F3-C660-4F9F-AF5E-73241A29E5A5}" type="presOf" srcId="{0CDEC66A-EFB8-4799-A7B2-7F34DA4FBB70}" destId="{AE7B7760-30EE-49EE-B2C6-0EBA03DEFFE1}" srcOrd="0" destOrd="1" presId="urn:microsoft.com/office/officeart/2005/8/layout/target3"/>
    <dgm:cxn modelId="{3DD29925-4AB5-419A-B2BB-193DEA955051}" srcId="{C9D971C7-FABA-4826-BA18-8F8424A97CF5}" destId="{BE388E5B-B99B-43E3-B7AB-20B1B4CF1827}" srcOrd="0" destOrd="0" parTransId="{67B1EB40-113C-4090-8E23-66D9BD4866A9}" sibTransId="{CBD0926B-AA0A-4DD8-B07B-10C18AB69A4B}"/>
    <dgm:cxn modelId="{DC63ADE5-C110-4EED-9C33-8B2C72953ECE}" srcId="{56115726-3532-437E-AB99-E6A80151775C}" destId="{4F2C42F0-FA5E-4A94-861A-5C38AA09C257}" srcOrd="2" destOrd="0" parTransId="{C856FFB8-CB3D-491B-BAC7-DDD744C75FF8}" sibTransId="{8DA8DFF9-9139-46AF-B5C7-D7B9B93A18CB}"/>
    <dgm:cxn modelId="{A5F3197B-A392-4B98-A322-5F0F8AEF35DC}" srcId="{28B2E158-5B87-4D00-8F1F-E0EFA4E82E0C}" destId="{69664E7F-F4D9-42C4-B1F9-80CC4E8D0AC6}" srcOrd="3" destOrd="0" parTransId="{EF0074FE-A59B-426E-800F-EA81F0D37DC9}" sibTransId="{1F11DFC1-CCBD-444F-AB2F-78694B4D9775}"/>
    <dgm:cxn modelId="{E5068431-2DC3-4D84-BDB1-7E112160FBE3}" srcId="{8BC5AF18-E3A5-4BCB-B150-FA005EE3A114}" destId="{28B2E158-5B87-4D00-8F1F-E0EFA4E82E0C}" srcOrd="1" destOrd="0" parTransId="{4B37F041-6184-4108-B6D6-272248259590}" sibTransId="{3E46AAE0-A38E-4C71-B483-78267267FD72}"/>
    <dgm:cxn modelId="{5C52A32D-2277-42E2-BB32-5DA761F6E953}" type="presOf" srcId="{BE388E5B-B99B-43E3-B7AB-20B1B4CF1827}" destId="{197F6643-9B00-4B53-B5E6-48DD09B081F6}" srcOrd="0" destOrd="0" presId="urn:microsoft.com/office/officeart/2005/8/layout/target3"/>
    <dgm:cxn modelId="{FFBE0D3C-A7A7-4CC5-84B5-0726BF608CA0}" type="presParOf" srcId="{DDEE75E5-12C0-413E-8A14-807E9B16E9ED}" destId="{A30C81B6-BF43-402A-9F7D-857B818D0713}" srcOrd="0" destOrd="0" presId="urn:microsoft.com/office/officeart/2005/8/layout/target3"/>
    <dgm:cxn modelId="{F16F4162-BE3E-4C5C-8D1F-C2A65E55D254}" type="presParOf" srcId="{DDEE75E5-12C0-413E-8A14-807E9B16E9ED}" destId="{ED1DAD74-0063-4040-8F89-02F10354B366}" srcOrd="1" destOrd="0" presId="urn:microsoft.com/office/officeart/2005/8/layout/target3"/>
    <dgm:cxn modelId="{27DEAB44-31C9-40D5-AF02-FB2C1F61EE49}" type="presParOf" srcId="{DDEE75E5-12C0-413E-8A14-807E9B16E9ED}" destId="{5657264F-5022-42CB-81BE-9F449A2C6F16}" srcOrd="2" destOrd="0" presId="urn:microsoft.com/office/officeart/2005/8/layout/target3"/>
    <dgm:cxn modelId="{D884FB63-1B4B-40E9-B5B0-240BD77F1E09}" type="presParOf" srcId="{DDEE75E5-12C0-413E-8A14-807E9B16E9ED}" destId="{C9CFC62D-7316-46A5-8490-00CF9226352E}" srcOrd="3" destOrd="0" presId="urn:microsoft.com/office/officeart/2005/8/layout/target3"/>
    <dgm:cxn modelId="{8ACA3273-2041-4980-94EE-03DA8339E891}" type="presParOf" srcId="{DDEE75E5-12C0-413E-8A14-807E9B16E9ED}" destId="{DEE457D1-81E6-4DE0-B916-ABAA05C14E4A}" srcOrd="4" destOrd="0" presId="urn:microsoft.com/office/officeart/2005/8/layout/target3"/>
    <dgm:cxn modelId="{66416EB0-45B0-4733-8C93-E909001FBB10}" type="presParOf" srcId="{DDEE75E5-12C0-413E-8A14-807E9B16E9ED}" destId="{E105875B-19DD-48F9-99FA-B4CB28BB83B7}" srcOrd="5" destOrd="0" presId="urn:microsoft.com/office/officeart/2005/8/layout/target3"/>
    <dgm:cxn modelId="{C74DA471-FCEE-44D1-8831-FE52961BDBB9}" type="presParOf" srcId="{DDEE75E5-12C0-413E-8A14-807E9B16E9ED}" destId="{9AAF73BB-D016-49E7-9986-58A4F4C2B15F}" srcOrd="6" destOrd="0" presId="urn:microsoft.com/office/officeart/2005/8/layout/target3"/>
    <dgm:cxn modelId="{E3629E82-A8F9-4FB4-871B-4B9AC27F79E4}" type="presParOf" srcId="{DDEE75E5-12C0-413E-8A14-807E9B16E9ED}" destId="{B4F8D0B7-5FB1-49F7-A06D-9707F603162B}" srcOrd="7" destOrd="0" presId="urn:microsoft.com/office/officeart/2005/8/layout/target3"/>
    <dgm:cxn modelId="{5466FB70-4E88-4090-A94D-027C3F1787A6}" type="presParOf" srcId="{DDEE75E5-12C0-413E-8A14-807E9B16E9ED}" destId="{324249D9-04E7-48A0-B516-0CD1F7E6C1F2}" srcOrd="8" destOrd="0" presId="urn:microsoft.com/office/officeart/2005/8/layout/target3"/>
    <dgm:cxn modelId="{91FCFF55-E520-43D9-A6CE-FA5E2356BD43}" type="presParOf" srcId="{DDEE75E5-12C0-413E-8A14-807E9B16E9ED}" destId="{3E901279-3495-4332-812E-5BA06C7053C3}" srcOrd="9" destOrd="0" presId="urn:microsoft.com/office/officeart/2005/8/layout/target3"/>
    <dgm:cxn modelId="{3EC72C4D-0644-4195-9445-1378A6044CEA}" type="presParOf" srcId="{DDEE75E5-12C0-413E-8A14-807E9B16E9ED}" destId="{197F6643-9B00-4B53-B5E6-48DD09B081F6}" srcOrd="10" destOrd="0" presId="urn:microsoft.com/office/officeart/2005/8/layout/target3"/>
    <dgm:cxn modelId="{36169839-371B-4F3A-9C12-054488733578}" type="presParOf" srcId="{DDEE75E5-12C0-413E-8A14-807E9B16E9ED}" destId="{DD941B22-CE5E-42FF-8CF9-01D205DCFD8E}" srcOrd="11" destOrd="0" presId="urn:microsoft.com/office/officeart/2005/8/layout/target3"/>
    <dgm:cxn modelId="{7295F751-848C-4A2C-AB5C-8838F9109AB9}" type="presParOf" srcId="{DDEE75E5-12C0-413E-8A14-807E9B16E9ED}" destId="{AE7B7760-30EE-49EE-B2C6-0EBA03DEFFE1}" srcOrd="12" destOrd="0" presId="urn:microsoft.com/office/officeart/2005/8/layout/target3"/>
    <dgm:cxn modelId="{D981953D-3080-4304-A89C-A56F93D893FB}" type="presParOf" srcId="{DDEE75E5-12C0-413E-8A14-807E9B16E9ED}" destId="{1722BFB8-0AC5-49D6-9271-7D0840A40B0F}" srcOrd="13" destOrd="0" presId="urn:microsoft.com/office/officeart/2005/8/layout/target3"/>
    <dgm:cxn modelId="{F71A2EB6-7857-4AED-829A-D3FE3D4AADD6}" type="presParOf" srcId="{DDEE75E5-12C0-413E-8A14-807E9B16E9ED}" destId="{6124C450-7AA4-4F59-B5CC-81B05BE0D500}"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4C3533-CAD2-4E42-9DBA-8270CA550859}" type="doc">
      <dgm:prSet loTypeId="urn:microsoft.com/office/officeart/2005/8/layout/pList2" loCatId="list" qsTypeId="urn:microsoft.com/office/officeart/2005/8/quickstyle/simple1" qsCatId="simple" csTypeId="urn:microsoft.com/office/officeart/2005/8/colors/colorful1" csCatId="colorful" phldr="1"/>
      <dgm:spPr/>
    </dgm:pt>
    <dgm:pt modelId="{8FC2757C-8DED-4FE7-A4C6-DEDADCE0B6CC}">
      <dgm:prSet phldrT="[Tekstas]"/>
      <dgm:spPr/>
      <dgm:t>
        <a:bodyPr/>
        <a:lstStyle/>
        <a:p>
          <a:r>
            <a:rPr lang="en-US" dirty="0" smtClean="0">
              <a:solidFill>
                <a:schemeClr val="bg1"/>
              </a:solidFill>
            </a:rPr>
            <a:t>DEDUCTION</a:t>
          </a:r>
          <a:endParaRPr lang="lt-LT" dirty="0">
            <a:solidFill>
              <a:schemeClr val="bg1"/>
            </a:solidFill>
          </a:endParaRPr>
        </a:p>
      </dgm:t>
    </dgm:pt>
    <dgm:pt modelId="{6B1AD30E-BDCF-458A-911D-899EC0CABA2C}" type="parTrans" cxnId="{81AE8610-6B05-40F9-AC6D-E40CFD991E1F}">
      <dgm:prSet/>
      <dgm:spPr/>
      <dgm:t>
        <a:bodyPr/>
        <a:lstStyle/>
        <a:p>
          <a:endParaRPr lang="lt-LT"/>
        </a:p>
      </dgm:t>
    </dgm:pt>
    <dgm:pt modelId="{E09F3CBF-9C83-4F9D-A73B-40F1787404BB}" type="sibTrans" cxnId="{81AE8610-6B05-40F9-AC6D-E40CFD991E1F}">
      <dgm:prSet/>
      <dgm:spPr/>
      <dgm:t>
        <a:bodyPr/>
        <a:lstStyle/>
        <a:p>
          <a:endParaRPr lang="lt-LT"/>
        </a:p>
      </dgm:t>
    </dgm:pt>
    <dgm:pt modelId="{37D9E7F4-4BCF-4C32-A5FF-28F92713E48F}">
      <dgm:prSet phldrT="[Tekstas]"/>
      <dgm:spPr/>
      <dgm:t>
        <a:bodyPr/>
        <a:lstStyle/>
        <a:p>
          <a:r>
            <a:rPr lang="en-US" dirty="0" smtClean="0">
              <a:solidFill>
                <a:schemeClr val="bg1"/>
              </a:solidFill>
            </a:rPr>
            <a:t>INCLUSION</a:t>
          </a:r>
        </a:p>
        <a:p>
          <a:r>
            <a:rPr lang="en-US" dirty="0" smtClean="0">
              <a:solidFill>
                <a:schemeClr val="bg1"/>
              </a:solidFill>
            </a:rPr>
            <a:t>IMMERSION</a:t>
          </a:r>
          <a:endParaRPr lang="lt-LT" dirty="0">
            <a:solidFill>
              <a:schemeClr val="bg1"/>
            </a:solidFill>
          </a:endParaRPr>
        </a:p>
      </dgm:t>
    </dgm:pt>
    <dgm:pt modelId="{5567A347-5B63-4768-9506-B9E16AC9A98C}" type="parTrans" cxnId="{DED6BCE8-1CBA-408C-AC1E-13C92C2E8ECF}">
      <dgm:prSet/>
      <dgm:spPr/>
      <dgm:t>
        <a:bodyPr/>
        <a:lstStyle/>
        <a:p>
          <a:endParaRPr lang="lt-LT"/>
        </a:p>
      </dgm:t>
    </dgm:pt>
    <dgm:pt modelId="{A900B9AE-C3B8-49DD-8FE1-8BE23AB18241}" type="sibTrans" cxnId="{DED6BCE8-1CBA-408C-AC1E-13C92C2E8ECF}">
      <dgm:prSet/>
      <dgm:spPr/>
      <dgm:t>
        <a:bodyPr/>
        <a:lstStyle/>
        <a:p>
          <a:endParaRPr lang="lt-LT"/>
        </a:p>
      </dgm:t>
    </dgm:pt>
    <dgm:pt modelId="{3DF7E391-E7CA-41BF-8BF2-247199E14FE0}">
      <dgm:prSet phldrT="[Tekstas]"/>
      <dgm:spPr/>
      <dgm:t>
        <a:bodyPr/>
        <a:lstStyle/>
        <a:p>
          <a:r>
            <a:rPr lang="en-US" dirty="0" smtClean="0">
              <a:solidFill>
                <a:schemeClr val="bg1"/>
              </a:solidFill>
            </a:rPr>
            <a:t>EXPERIENCING</a:t>
          </a:r>
          <a:endParaRPr lang="lt-LT" dirty="0">
            <a:solidFill>
              <a:schemeClr val="bg1"/>
            </a:solidFill>
          </a:endParaRPr>
        </a:p>
      </dgm:t>
    </dgm:pt>
    <dgm:pt modelId="{F9E6A55F-1382-4BF0-BD23-355080303631}" type="parTrans" cxnId="{0455AD3F-67EA-44F6-870D-6979085BFFCB}">
      <dgm:prSet/>
      <dgm:spPr/>
      <dgm:t>
        <a:bodyPr/>
        <a:lstStyle/>
        <a:p>
          <a:endParaRPr lang="lt-LT"/>
        </a:p>
      </dgm:t>
    </dgm:pt>
    <dgm:pt modelId="{3DD3ED7B-54BB-48A0-AF92-667B877AF169}" type="sibTrans" cxnId="{0455AD3F-67EA-44F6-870D-6979085BFFCB}">
      <dgm:prSet/>
      <dgm:spPr/>
      <dgm:t>
        <a:bodyPr/>
        <a:lstStyle/>
        <a:p>
          <a:endParaRPr lang="lt-LT"/>
        </a:p>
      </dgm:t>
    </dgm:pt>
    <dgm:pt modelId="{CCA1F118-E5F0-4434-A88F-E0CF5401002F}" type="pres">
      <dgm:prSet presAssocID="{4F4C3533-CAD2-4E42-9DBA-8270CA550859}" presName="Name0" presStyleCnt="0">
        <dgm:presLayoutVars>
          <dgm:dir/>
          <dgm:resizeHandles val="exact"/>
        </dgm:presLayoutVars>
      </dgm:prSet>
      <dgm:spPr/>
    </dgm:pt>
    <dgm:pt modelId="{CD4BA901-C44F-4DA7-AF56-0B51209687F7}" type="pres">
      <dgm:prSet presAssocID="{4F4C3533-CAD2-4E42-9DBA-8270CA550859}" presName="bkgdShp" presStyleLbl="alignAccFollowNode1" presStyleIdx="0" presStyleCnt="1" custLinFactNeighborX="431" custLinFactNeighborY="-3003"/>
      <dgm:spPr/>
    </dgm:pt>
    <dgm:pt modelId="{A4C6FAC7-35AF-46C7-BB88-74705F05D01C}" type="pres">
      <dgm:prSet presAssocID="{4F4C3533-CAD2-4E42-9DBA-8270CA550859}" presName="linComp" presStyleCnt="0"/>
      <dgm:spPr/>
    </dgm:pt>
    <dgm:pt modelId="{A0118C4E-08AE-4531-A886-114281B880E8}" type="pres">
      <dgm:prSet presAssocID="{8FC2757C-8DED-4FE7-A4C6-DEDADCE0B6CC}" presName="compNode" presStyleCnt="0"/>
      <dgm:spPr/>
    </dgm:pt>
    <dgm:pt modelId="{63B12342-219A-4F64-A8D0-DC2850A381DC}" type="pres">
      <dgm:prSet presAssocID="{8FC2757C-8DED-4FE7-A4C6-DEDADCE0B6CC}" presName="node" presStyleLbl="node1" presStyleIdx="0" presStyleCnt="3">
        <dgm:presLayoutVars>
          <dgm:bulletEnabled val="1"/>
        </dgm:presLayoutVars>
      </dgm:prSet>
      <dgm:spPr/>
      <dgm:t>
        <a:bodyPr/>
        <a:lstStyle/>
        <a:p>
          <a:endParaRPr lang="lt-LT"/>
        </a:p>
      </dgm:t>
    </dgm:pt>
    <dgm:pt modelId="{12CA947E-8746-4871-84C5-3AEDEC7BDC7C}" type="pres">
      <dgm:prSet presAssocID="{8FC2757C-8DED-4FE7-A4C6-DEDADCE0B6CC}" presName="invisiNode" presStyleLbl="node1" presStyleIdx="0" presStyleCnt="3"/>
      <dgm:spPr/>
    </dgm:pt>
    <dgm:pt modelId="{91D245BE-FE8A-45A7-958C-8B7236132259}" type="pres">
      <dgm:prSet presAssocID="{8FC2757C-8DED-4FE7-A4C6-DEDADCE0B6CC}" presName="imagNode" presStyleLbl="fgImgPlace1" presStyleIdx="0" presStyleCnt="3" custLinFactNeighborX="587"/>
      <dgm:spPr>
        <a:blipFill>
          <a:blip xmlns:r="http://schemas.openxmlformats.org/officeDocument/2006/relationships" r:embed="rId1">
            <a:extLst>
              <a:ext uri="{28A0092B-C50C-407E-A947-70E740481C1C}">
                <a14:useLocalDpi xmlns:a14="http://schemas.microsoft.com/office/drawing/2010/main" val="0"/>
              </a:ext>
            </a:extLst>
          </a:blip>
          <a:srcRect/>
          <a:stretch>
            <a:fillRect t="-68000" b="-68000"/>
          </a:stretch>
        </a:blipFill>
      </dgm:spPr>
    </dgm:pt>
    <dgm:pt modelId="{531858B1-5DC0-49B7-8D3C-4B5C404B8980}" type="pres">
      <dgm:prSet presAssocID="{E09F3CBF-9C83-4F9D-A73B-40F1787404BB}" presName="sibTrans" presStyleLbl="sibTrans2D1" presStyleIdx="0" presStyleCnt="0"/>
      <dgm:spPr/>
      <dgm:t>
        <a:bodyPr/>
        <a:lstStyle/>
        <a:p>
          <a:endParaRPr lang="lt-LT"/>
        </a:p>
      </dgm:t>
    </dgm:pt>
    <dgm:pt modelId="{5D40BE68-25E9-4437-85E7-C56207491F22}" type="pres">
      <dgm:prSet presAssocID="{37D9E7F4-4BCF-4C32-A5FF-28F92713E48F}" presName="compNode" presStyleCnt="0"/>
      <dgm:spPr/>
    </dgm:pt>
    <dgm:pt modelId="{180B6C1E-5185-4C2C-A29C-5757993887E7}" type="pres">
      <dgm:prSet presAssocID="{37D9E7F4-4BCF-4C32-A5FF-28F92713E48F}" presName="node" presStyleLbl="node1" presStyleIdx="1" presStyleCnt="3" custLinFactNeighborX="-294" custLinFactNeighborY="56020">
        <dgm:presLayoutVars>
          <dgm:bulletEnabled val="1"/>
        </dgm:presLayoutVars>
      </dgm:prSet>
      <dgm:spPr/>
      <dgm:t>
        <a:bodyPr/>
        <a:lstStyle/>
        <a:p>
          <a:endParaRPr lang="lt-LT"/>
        </a:p>
      </dgm:t>
    </dgm:pt>
    <dgm:pt modelId="{705375BF-7DAD-4C33-A38B-AF1DD0584755}" type="pres">
      <dgm:prSet presAssocID="{37D9E7F4-4BCF-4C32-A5FF-28F92713E48F}" presName="invisiNode" presStyleLbl="node1" presStyleIdx="1" presStyleCnt="3"/>
      <dgm:spPr/>
    </dgm:pt>
    <dgm:pt modelId="{1D42597D-681D-41B3-9D6D-8144E473E76A}" type="pres">
      <dgm:prSet presAssocID="{37D9E7F4-4BCF-4C32-A5FF-28F92713E48F}"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dgm:spPr>
    </dgm:pt>
    <dgm:pt modelId="{AE88E818-918E-473C-87AA-D22BBF8BE82F}" type="pres">
      <dgm:prSet presAssocID="{A900B9AE-C3B8-49DD-8FE1-8BE23AB18241}" presName="sibTrans" presStyleLbl="sibTrans2D1" presStyleIdx="0" presStyleCnt="0"/>
      <dgm:spPr/>
      <dgm:t>
        <a:bodyPr/>
        <a:lstStyle/>
        <a:p>
          <a:endParaRPr lang="lt-LT"/>
        </a:p>
      </dgm:t>
    </dgm:pt>
    <dgm:pt modelId="{5A9953ED-9FFE-4077-ACB3-87A500A11C6C}" type="pres">
      <dgm:prSet presAssocID="{3DF7E391-E7CA-41BF-8BF2-247199E14FE0}" presName="compNode" presStyleCnt="0"/>
      <dgm:spPr/>
    </dgm:pt>
    <dgm:pt modelId="{A3770B88-574C-4C0D-B28B-CFA3DD792700}" type="pres">
      <dgm:prSet presAssocID="{3DF7E391-E7CA-41BF-8BF2-247199E14FE0}" presName="node" presStyleLbl="node1" presStyleIdx="2" presStyleCnt="3">
        <dgm:presLayoutVars>
          <dgm:bulletEnabled val="1"/>
        </dgm:presLayoutVars>
      </dgm:prSet>
      <dgm:spPr/>
      <dgm:t>
        <a:bodyPr/>
        <a:lstStyle/>
        <a:p>
          <a:endParaRPr lang="lt-LT"/>
        </a:p>
      </dgm:t>
    </dgm:pt>
    <dgm:pt modelId="{CF4155AD-DC27-4262-9F31-B18CE90552E2}" type="pres">
      <dgm:prSet presAssocID="{3DF7E391-E7CA-41BF-8BF2-247199E14FE0}" presName="invisiNode" presStyleLbl="node1" presStyleIdx="2" presStyleCnt="3"/>
      <dgm:spPr/>
    </dgm:pt>
    <dgm:pt modelId="{8524A28A-3A30-4AE3-A8CF-31836011F4B8}" type="pres">
      <dgm:prSet presAssocID="{3DF7E391-E7CA-41BF-8BF2-247199E14FE0}"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pt>
  </dgm:ptLst>
  <dgm:cxnLst>
    <dgm:cxn modelId="{FDD48A79-0BBE-4A8D-9273-F265D13A080A}" type="presOf" srcId="{8FC2757C-8DED-4FE7-A4C6-DEDADCE0B6CC}" destId="{63B12342-219A-4F64-A8D0-DC2850A381DC}" srcOrd="0" destOrd="0" presId="urn:microsoft.com/office/officeart/2005/8/layout/pList2"/>
    <dgm:cxn modelId="{218A3901-A711-4228-B178-EA0830ECE258}" type="presOf" srcId="{37D9E7F4-4BCF-4C32-A5FF-28F92713E48F}" destId="{180B6C1E-5185-4C2C-A29C-5757993887E7}" srcOrd="0" destOrd="0" presId="urn:microsoft.com/office/officeart/2005/8/layout/pList2"/>
    <dgm:cxn modelId="{DED6BCE8-1CBA-408C-AC1E-13C92C2E8ECF}" srcId="{4F4C3533-CAD2-4E42-9DBA-8270CA550859}" destId="{37D9E7F4-4BCF-4C32-A5FF-28F92713E48F}" srcOrd="1" destOrd="0" parTransId="{5567A347-5B63-4768-9506-B9E16AC9A98C}" sibTransId="{A900B9AE-C3B8-49DD-8FE1-8BE23AB18241}"/>
    <dgm:cxn modelId="{81AE8610-6B05-40F9-AC6D-E40CFD991E1F}" srcId="{4F4C3533-CAD2-4E42-9DBA-8270CA550859}" destId="{8FC2757C-8DED-4FE7-A4C6-DEDADCE0B6CC}" srcOrd="0" destOrd="0" parTransId="{6B1AD30E-BDCF-458A-911D-899EC0CABA2C}" sibTransId="{E09F3CBF-9C83-4F9D-A73B-40F1787404BB}"/>
    <dgm:cxn modelId="{17442633-4568-43E8-8E37-971DAA4BFBDB}" type="presOf" srcId="{3DF7E391-E7CA-41BF-8BF2-247199E14FE0}" destId="{A3770B88-574C-4C0D-B28B-CFA3DD792700}" srcOrd="0" destOrd="0" presId="urn:microsoft.com/office/officeart/2005/8/layout/pList2"/>
    <dgm:cxn modelId="{0455AD3F-67EA-44F6-870D-6979085BFFCB}" srcId="{4F4C3533-CAD2-4E42-9DBA-8270CA550859}" destId="{3DF7E391-E7CA-41BF-8BF2-247199E14FE0}" srcOrd="2" destOrd="0" parTransId="{F9E6A55F-1382-4BF0-BD23-355080303631}" sibTransId="{3DD3ED7B-54BB-48A0-AF92-667B877AF169}"/>
    <dgm:cxn modelId="{9E37EAFD-8B43-4F33-9367-1FCA4D56CB8D}" type="presOf" srcId="{A900B9AE-C3B8-49DD-8FE1-8BE23AB18241}" destId="{AE88E818-918E-473C-87AA-D22BBF8BE82F}" srcOrd="0" destOrd="0" presId="urn:microsoft.com/office/officeart/2005/8/layout/pList2"/>
    <dgm:cxn modelId="{E291CD55-B42D-42B8-B22B-BEB1E57524B7}" type="presOf" srcId="{4F4C3533-CAD2-4E42-9DBA-8270CA550859}" destId="{CCA1F118-E5F0-4434-A88F-E0CF5401002F}" srcOrd="0" destOrd="0" presId="urn:microsoft.com/office/officeart/2005/8/layout/pList2"/>
    <dgm:cxn modelId="{D8C94C54-4FC0-4BCD-AC7F-EC6C8F624B23}" type="presOf" srcId="{E09F3CBF-9C83-4F9D-A73B-40F1787404BB}" destId="{531858B1-5DC0-49B7-8D3C-4B5C404B8980}" srcOrd="0" destOrd="0" presId="urn:microsoft.com/office/officeart/2005/8/layout/pList2"/>
    <dgm:cxn modelId="{587FB83C-2E5B-46A3-93BF-60AEFF4B981C}" type="presParOf" srcId="{CCA1F118-E5F0-4434-A88F-E0CF5401002F}" destId="{CD4BA901-C44F-4DA7-AF56-0B51209687F7}" srcOrd="0" destOrd="0" presId="urn:microsoft.com/office/officeart/2005/8/layout/pList2"/>
    <dgm:cxn modelId="{5B096780-FA25-480D-80A3-61731456E83E}" type="presParOf" srcId="{CCA1F118-E5F0-4434-A88F-E0CF5401002F}" destId="{A4C6FAC7-35AF-46C7-BB88-74705F05D01C}" srcOrd="1" destOrd="0" presId="urn:microsoft.com/office/officeart/2005/8/layout/pList2"/>
    <dgm:cxn modelId="{07AE926C-0643-48F0-96BD-F6C14BE6A68C}" type="presParOf" srcId="{A4C6FAC7-35AF-46C7-BB88-74705F05D01C}" destId="{A0118C4E-08AE-4531-A886-114281B880E8}" srcOrd="0" destOrd="0" presId="urn:microsoft.com/office/officeart/2005/8/layout/pList2"/>
    <dgm:cxn modelId="{FB7BB28E-8F1C-42B6-AA1D-6DC35242D533}" type="presParOf" srcId="{A0118C4E-08AE-4531-A886-114281B880E8}" destId="{63B12342-219A-4F64-A8D0-DC2850A381DC}" srcOrd="0" destOrd="0" presId="urn:microsoft.com/office/officeart/2005/8/layout/pList2"/>
    <dgm:cxn modelId="{CD177EDE-826F-4477-9BB6-9D1C94AA2681}" type="presParOf" srcId="{A0118C4E-08AE-4531-A886-114281B880E8}" destId="{12CA947E-8746-4871-84C5-3AEDEC7BDC7C}" srcOrd="1" destOrd="0" presId="urn:microsoft.com/office/officeart/2005/8/layout/pList2"/>
    <dgm:cxn modelId="{906F6D76-EC97-4EBC-B2FA-7F56BE89AFEA}" type="presParOf" srcId="{A0118C4E-08AE-4531-A886-114281B880E8}" destId="{91D245BE-FE8A-45A7-958C-8B7236132259}" srcOrd="2" destOrd="0" presId="urn:microsoft.com/office/officeart/2005/8/layout/pList2"/>
    <dgm:cxn modelId="{25E97AD7-EF6D-4DFA-AD1A-046CFC18AC2B}" type="presParOf" srcId="{A4C6FAC7-35AF-46C7-BB88-74705F05D01C}" destId="{531858B1-5DC0-49B7-8D3C-4B5C404B8980}" srcOrd="1" destOrd="0" presId="urn:microsoft.com/office/officeart/2005/8/layout/pList2"/>
    <dgm:cxn modelId="{DC9799B0-2BD2-4FD2-888B-A7BAC0145042}" type="presParOf" srcId="{A4C6FAC7-35AF-46C7-BB88-74705F05D01C}" destId="{5D40BE68-25E9-4437-85E7-C56207491F22}" srcOrd="2" destOrd="0" presId="urn:microsoft.com/office/officeart/2005/8/layout/pList2"/>
    <dgm:cxn modelId="{C0F30DC3-E004-4BEC-AF45-3591C5504E2A}" type="presParOf" srcId="{5D40BE68-25E9-4437-85E7-C56207491F22}" destId="{180B6C1E-5185-4C2C-A29C-5757993887E7}" srcOrd="0" destOrd="0" presId="urn:microsoft.com/office/officeart/2005/8/layout/pList2"/>
    <dgm:cxn modelId="{9C9578AB-AB42-4584-8B99-CE6DE43BF382}" type="presParOf" srcId="{5D40BE68-25E9-4437-85E7-C56207491F22}" destId="{705375BF-7DAD-4C33-A38B-AF1DD0584755}" srcOrd="1" destOrd="0" presId="urn:microsoft.com/office/officeart/2005/8/layout/pList2"/>
    <dgm:cxn modelId="{74353C49-D5A4-4336-8659-608811A67F35}" type="presParOf" srcId="{5D40BE68-25E9-4437-85E7-C56207491F22}" destId="{1D42597D-681D-41B3-9D6D-8144E473E76A}" srcOrd="2" destOrd="0" presId="urn:microsoft.com/office/officeart/2005/8/layout/pList2"/>
    <dgm:cxn modelId="{AA0822AF-6121-490A-9EEC-A19F2AE3F324}" type="presParOf" srcId="{A4C6FAC7-35AF-46C7-BB88-74705F05D01C}" destId="{AE88E818-918E-473C-87AA-D22BBF8BE82F}" srcOrd="3" destOrd="0" presId="urn:microsoft.com/office/officeart/2005/8/layout/pList2"/>
    <dgm:cxn modelId="{9AF4BE1D-A6C4-44EA-8E68-1D65FEBE6F7B}" type="presParOf" srcId="{A4C6FAC7-35AF-46C7-BB88-74705F05D01C}" destId="{5A9953ED-9FFE-4077-ACB3-87A500A11C6C}" srcOrd="4" destOrd="0" presId="urn:microsoft.com/office/officeart/2005/8/layout/pList2"/>
    <dgm:cxn modelId="{E6551926-9AFE-4150-84E3-B85958DA9A36}" type="presParOf" srcId="{5A9953ED-9FFE-4077-ACB3-87A500A11C6C}" destId="{A3770B88-574C-4C0D-B28B-CFA3DD792700}" srcOrd="0" destOrd="0" presId="urn:microsoft.com/office/officeart/2005/8/layout/pList2"/>
    <dgm:cxn modelId="{9469EF3C-002E-4A18-8AC9-3C679712CD47}" type="presParOf" srcId="{5A9953ED-9FFE-4077-ACB3-87A500A11C6C}" destId="{CF4155AD-DC27-4262-9F31-B18CE90552E2}" srcOrd="1" destOrd="0" presId="urn:microsoft.com/office/officeart/2005/8/layout/pList2"/>
    <dgm:cxn modelId="{0EAE7B29-36C7-4FD7-A372-C9FFA94E994D}" type="presParOf" srcId="{5A9953ED-9FFE-4077-ACB3-87A500A11C6C}" destId="{8524A28A-3A30-4AE3-A8CF-31836011F4B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CE8C7F-ADE1-45CD-92BC-622CF22BDB40}" type="doc">
      <dgm:prSet loTypeId="urn:microsoft.com/office/officeart/2005/8/layout/radial1" loCatId="relationship" qsTypeId="urn:microsoft.com/office/officeart/2005/8/quickstyle/3d2" qsCatId="3D" csTypeId="urn:microsoft.com/office/officeart/2005/8/colors/accent3_5" csCatId="accent3" phldr="1"/>
      <dgm:spPr/>
      <dgm:t>
        <a:bodyPr/>
        <a:lstStyle/>
        <a:p>
          <a:endParaRPr lang="lt-LT"/>
        </a:p>
      </dgm:t>
    </dgm:pt>
    <dgm:pt modelId="{C57B61BA-2D86-4A05-9D79-987B0F45A07F}">
      <dgm:prSet phldrT="[Tekstas]" custT="1"/>
      <dgm:spPr/>
      <dgm:t>
        <a:bodyPr/>
        <a:lstStyle/>
        <a:p>
          <a:r>
            <a:rPr lang="en-US" sz="3200" b="1" dirty="0" smtClean="0">
              <a:solidFill>
                <a:schemeClr val="accent2">
                  <a:lumMod val="75000"/>
                </a:schemeClr>
              </a:solidFill>
            </a:rPr>
            <a:t>TOOLS</a:t>
          </a:r>
          <a:endParaRPr lang="lt-LT" sz="2500" b="1" dirty="0">
            <a:solidFill>
              <a:schemeClr val="accent2">
                <a:lumMod val="75000"/>
              </a:schemeClr>
            </a:solidFill>
          </a:endParaRPr>
        </a:p>
      </dgm:t>
    </dgm:pt>
    <dgm:pt modelId="{4A87BB88-076C-40FB-9D29-20532D9450BC}" type="parTrans" cxnId="{7D1A3A4C-98C9-49B8-82B2-95E8173D75C2}">
      <dgm:prSet/>
      <dgm:spPr/>
      <dgm:t>
        <a:bodyPr/>
        <a:lstStyle/>
        <a:p>
          <a:endParaRPr lang="lt-LT"/>
        </a:p>
      </dgm:t>
    </dgm:pt>
    <dgm:pt modelId="{36BCCE47-AABC-40E9-992D-9B046DBEF260}" type="sibTrans" cxnId="{7D1A3A4C-98C9-49B8-82B2-95E8173D75C2}">
      <dgm:prSet/>
      <dgm:spPr/>
      <dgm:t>
        <a:bodyPr/>
        <a:lstStyle/>
        <a:p>
          <a:endParaRPr lang="lt-LT"/>
        </a:p>
      </dgm:t>
    </dgm:pt>
    <dgm:pt modelId="{1C756144-162D-4333-938B-D332F9053FEE}">
      <dgm:prSet phldrT="[Tekstas]"/>
      <dgm:spPr/>
      <dgm:t>
        <a:bodyPr/>
        <a:lstStyle/>
        <a:p>
          <a:r>
            <a:rPr lang="en-US" dirty="0" smtClean="0">
              <a:solidFill>
                <a:schemeClr val="bg1"/>
              </a:solidFill>
            </a:rPr>
            <a:t>PICTURES</a:t>
          </a:r>
          <a:endParaRPr lang="lt-LT" dirty="0">
            <a:solidFill>
              <a:schemeClr val="bg1"/>
            </a:solidFill>
          </a:endParaRPr>
        </a:p>
      </dgm:t>
    </dgm:pt>
    <dgm:pt modelId="{31F87E4E-9950-464B-A908-2CBA88C1637A}" type="parTrans" cxnId="{37C269EC-8C17-4506-98B4-0FA75E5D4DCC}">
      <dgm:prSet/>
      <dgm:spPr/>
      <dgm:t>
        <a:bodyPr/>
        <a:lstStyle/>
        <a:p>
          <a:endParaRPr lang="lt-LT"/>
        </a:p>
      </dgm:t>
    </dgm:pt>
    <dgm:pt modelId="{B2404D8D-48B4-4BDE-B032-C11E27FEA8FA}" type="sibTrans" cxnId="{37C269EC-8C17-4506-98B4-0FA75E5D4DCC}">
      <dgm:prSet/>
      <dgm:spPr/>
      <dgm:t>
        <a:bodyPr/>
        <a:lstStyle/>
        <a:p>
          <a:endParaRPr lang="lt-LT"/>
        </a:p>
      </dgm:t>
    </dgm:pt>
    <dgm:pt modelId="{697F2E8B-771B-4F3F-BA3F-0A6AE7FB6D22}">
      <dgm:prSet phldrT="[Tekstas]"/>
      <dgm:spPr/>
      <dgm:t>
        <a:bodyPr/>
        <a:lstStyle/>
        <a:p>
          <a:r>
            <a:rPr lang="en-US" dirty="0" smtClean="0">
              <a:solidFill>
                <a:schemeClr val="bg1"/>
              </a:solidFill>
            </a:rPr>
            <a:t>APPS</a:t>
          </a:r>
          <a:endParaRPr lang="lt-LT" dirty="0">
            <a:solidFill>
              <a:schemeClr val="bg1"/>
            </a:solidFill>
          </a:endParaRPr>
        </a:p>
      </dgm:t>
    </dgm:pt>
    <dgm:pt modelId="{58B5287A-F560-4E6E-BBD3-0FB227C3AE1B}" type="parTrans" cxnId="{3773167A-E75F-4F1B-96C0-2023C6EEB463}">
      <dgm:prSet/>
      <dgm:spPr/>
      <dgm:t>
        <a:bodyPr/>
        <a:lstStyle/>
        <a:p>
          <a:endParaRPr lang="lt-LT"/>
        </a:p>
      </dgm:t>
    </dgm:pt>
    <dgm:pt modelId="{FA079A90-A57F-4694-9956-E2A42F578F33}" type="sibTrans" cxnId="{3773167A-E75F-4F1B-96C0-2023C6EEB463}">
      <dgm:prSet/>
      <dgm:spPr/>
      <dgm:t>
        <a:bodyPr/>
        <a:lstStyle/>
        <a:p>
          <a:endParaRPr lang="lt-LT"/>
        </a:p>
      </dgm:t>
    </dgm:pt>
    <dgm:pt modelId="{661FD7D4-EC48-4A71-9D6C-620AA9F6CE60}">
      <dgm:prSet phldrT="[Tekstas]"/>
      <dgm:spPr/>
      <dgm:t>
        <a:bodyPr/>
        <a:lstStyle/>
        <a:p>
          <a:r>
            <a:rPr lang="en-US" dirty="0" smtClean="0">
              <a:solidFill>
                <a:schemeClr val="bg1"/>
              </a:solidFill>
            </a:rPr>
            <a:t>STORIES</a:t>
          </a:r>
          <a:endParaRPr lang="lt-LT" dirty="0">
            <a:solidFill>
              <a:schemeClr val="bg1"/>
            </a:solidFill>
          </a:endParaRPr>
        </a:p>
      </dgm:t>
    </dgm:pt>
    <dgm:pt modelId="{9A90B231-126E-4FDD-93BE-2AA3ED4CB4EB}" type="parTrans" cxnId="{F1F40FCA-1218-4425-982C-F755879FC431}">
      <dgm:prSet/>
      <dgm:spPr/>
      <dgm:t>
        <a:bodyPr/>
        <a:lstStyle/>
        <a:p>
          <a:endParaRPr lang="lt-LT"/>
        </a:p>
      </dgm:t>
    </dgm:pt>
    <dgm:pt modelId="{B2714E61-A69C-4877-B800-FCD1A6CB8A0C}" type="sibTrans" cxnId="{F1F40FCA-1218-4425-982C-F755879FC431}">
      <dgm:prSet/>
      <dgm:spPr/>
      <dgm:t>
        <a:bodyPr/>
        <a:lstStyle/>
        <a:p>
          <a:endParaRPr lang="lt-LT"/>
        </a:p>
      </dgm:t>
    </dgm:pt>
    <dgm:pt modelId="{6159E3E4-528A-4833-8F46-65725298988C}">
      <dgm:prSet phldrT="[Tekstas]"/>
      <dgm:spPr/>
      <dgm:t>
        <a:bodyPr/>
        <a:lstStyle/>
        <a:p>
          <a:r>
            <a:rPr lang="en-US" dirty="0" smtClean="0">
              <a:solidFill>
                <a:schemeClr val="bg1"/>
              </a:solidFill>
            </a:rPr>
            <a:t>VIDEOS</a:t>
          </a:r>
          <a:endParaRPr lang="lt-LT" dirty="0">
            <a:solidFill>
              <a:schemeClr val="bg1"/>
            </a:solidFill>
          </a:endParaRPr>
        </a:p>
      </dgm:t>
    </dgm:pt>
    <dgm:pt modelId="{34DEFAEA-7E50-4C62-9882-65BD4F2C29D0}" type="parTrans" cxnId="{9B3E6243-1BF4-4A49-9595-CFDF448B80F8}">
      <dgm:prSet/>
      <dgm:spPr/>
      <dgm:t>
        <a:bodyPr/>
        <a:lstStyle/>
        <a:p>
          <a:endParaRPr lang="lt-LT"/>
        </a:p>
      </dgm:t>
    </dgm:pt>
    <dgm:pt modelId="{37A27E99-B26C-4D86-B979-C1BD14D5857A}" type="sibTrans" cxnId="{9B3E6243-1BF4-4A49-9595-CFDF448B80F8}">
      <dgm:prSet/>
      <dgm:spPr/>
      <dgm:t>
        <a:bodyPr/>
        <a:lstStyle/>
        <a:p>
          <a:endParaRPr lang="lt-LT"/>
        </a:p>
      </dgm:t>
    </dgm:pt>
    <dgm:pt modelId="{B73F23C4-4BBB-4D9A-BAA9-96A91D3C4C28}" type="pres">
      <dgm:prSet presAssocID="{04CE8C7F-ADE1-45CD-92BC-622CF22BDB40}" presName="cycle" presStyleCnt="0">
        <dgm:presLayoutVars>
          <dgm:chMax val="1"/>
          <dgm:dir/>
          <dgm:animLvl val="ctr"/>
          <dgm:resizeHandles val="exact"/>
        </dgm:presLayoutVars>
      </dgm:prSet>
      <dgm:spPr/>
      <dgm:t>
        <a:bodyPr/>
        <a:lstStyle/>
        <a:p>
          <a:endParaRPr lang="lt-LT"/>
        </a:p>
      </dgm:t>
    </dgm:pt>
    <dgm:pt modelId="{F552D73E-23EF-49BD-92D9-98BDFB49ED0F}" type="pres">
      <dgm:prSet presAssocID="{C57B61BA-2D86-4A05-9D79-987B0F45A07F}" presName="centerShape" presStyleLbl="node0" presStyleIdx="0" presStyleCnt="1" custScaleX="118378" custScaleY="122425" custLinFactNeighborX="8114" custLinFactNeighborY="-1917"/>
      <dgm:spPr/>
      <dgm:t>
        <a:bodyPr/>
        <a:lstStyle/>
        <a:p>
          <a:endParaRPr lang="lt-LT"/>
        </a:p>
      </dgm:t>
    </dgm:pt>
    <dgm:pt modelId="{A315774C-735F-497B-A1DD-2F47C6F66F21}" type="pres">
      <dgm:prSet presAssocID="{31F87E4E-9950-464B-A908-2CBA88C1637A}" presName="Name9" presStyleLbl="parChTrans1D2" presStyleIdx="0" presStyleCnt="4"/>
      <dgm:spPr/>
      <dgm:t>
        <a:bodyPr/>
        <a:lstStyle/>
        <a:p>
          <a:endParaRPr lang="lt-LT"/>
        </a:p>
      </dgm:t>
    </dgm:pt>
    <dgm:pt modelId="{D596324C-58AE-4752-8225-30FA3118D4B3}" type="pres">
      <dgm:prSet presAssocID="{31F87E4E-9950-464B-A908-2CBA88C1637A}" presName="connTx" presStyleLbl="parChTrans1D2" presStyleIdx="0" presStyleCnt="4"/>
      <dgm:spPr/>
      <dgm:t>
        <a:bodyPr/>
        <a:lstStyle/>
        <a:p>
          <a:endParaRPr lang="lt-LT"/>
        </a:p>
      </dgm:t>
    </dgm:pt>
    <dgm:pt modelId="{49A58944-6536-4B93-80A9-40798EC80220}" type="pres">
      <dgm:prSet presAssocID="{1C756144-162D-4333-938B-D332F9053FEE}" presName="node" presStyleLbl="node1" presStyleIdx="0" presStyleCnt="4" custRadScaleRad="135263" custRadScaleInc="-134862">
        <dgm:presLayoutVars>
          <dgm:bulletEnabled val="1"/>
        </dgm:presLayoutVars>
      </dgm:prSet>
      <dgm:spPr/>
      <dgm:t>
        <a:bodyPr/>
        <a:lstStyle/>
        <a:p>
          <a:endParaRPr lang="lt-LT"/>
        </a:p>
      </dgm:t>
    </dgm:pt>
    <dgm:pt modelId="{7D686730-BD74-4FFA-9100-4C36CB7399BE}" type="pres">
      <dgm:prSet presAssocID="{58B5287A-F560-4E6E-BBD3-0FB227C3AE1B}" presName="Name9" presStyleLbl="parChTrans1D2" presStyleIdx="1" presStyleCnt="4"/>
      <dgm:spPr/>
      <dgm:t>
        <a:bodyPr/>
        <a:lstStyle/>
        <a:p>
          <a:endParaRPr lang="lt-LT"/>
        </a:p>
      </dgm:t>
    </dgm:pt>
    <dgm:pt modelId="{9970D8FE-9AF4-4FA4-85F2-B9328EE06041}" type="pres">
      <dgm:prSet presAssocID="{58B5287A-F560-4E6E-BBD3-0FB227C3AE1B}" presName="connTx" presStyleLbl="parChTrans1D2" presStyleIdx="1" presStyleCnt="4"/>
      <dgm:spPr/>
      <dgm:t>
        <a:bodyPr/>
        <a:lstStyle/>
        <a:p>
          <a:endParaRPr lang="lt-LT"/>
        </a:p>
      </dgm:t>
    </dgm:pt>
    <dgm:pt modelId="{4861DEDE-2676-4CF1-A35A-A8C7E391D76B}" type="pres">
      <dgm:prSet presAssocID="{697F2E8B-771B-4F3F-BA3F-0A6AE7FB6D22}" presName="node" presStyleLbl="node1" presStyleIdx="1" presStyleCnt="4" custRadScaleRad="116870" custRadScaleInc="-137085">
        <dgm:presLayoutVars>
          <dgm:bulletEnabled val="1"/>
        </dgm:presLayoutVars>
      </dgm:prSet>
      <dgm:spPr/>
      <dgm:t>
        <a:bodyPr/>
        <a:lstStyle/>
        <a:p>
          <a:endParaRPr lang="lt-LT"/>
        </a:p>
      </dgm:t>
    </dgm:pt>
    <dgm:pt modelId="{B0580726-3CE1-4954-9BE8-9DF3E26DFC0B}" type="pres">
      <dgm:prSet presAssocID="{9A90B231-126E-4FDD-93BE-2AA3ED4CB4EB}" presName="Name9" presStyleLbl="parChTrans1D2" presStyleIdx="2" presStyleCnt="4"/>
      <dgm:spPr/>
      <dgm:t>
        <a:bodyPr/>
        <a:lstStyle/>
        <a:p>
          <a:endParaRPr lang="lt-LT"/>
        </a:p>
      </dgm:t>
    </dgm:pt>
    <dgm:pt modelId="{4A8D806A-E691-452B-9F73-A18D3A5FE4F0}" type="pres">
      <dgm:prSet presAssocID="{9A90B231-126E-4FDD-93BE-2AA3ED4CB4EB}" presName="connTx" presStyleLbl="parChTrans1D2" presStyleIdx="2" presStyleCnt="4"/>
      <dgm:spPr/>
      <dgm:t>
        <a:bodyPr/>
        <a:lstStyle/>
        <a:p>
          <a:endParaRPr lang="lt-LT"/>
        </a:p>
      </dgm:t>
    </dgm:pt>
    <dgm:pt modelId="{8B3B6FAE-30EB-4ECD-A9A5-230D91D534A8}" type="pres">
      <dgm:prSet presAssocID="{661FD7D4-EC48-4A71-9D6C-620AA9F6CE60}" presName="node" presStyleLbl="node1" presStyleIdx="2" presStyleCnt="4" custRadScaleRad="173432" custRadScaleInc="-157764">
        <dgm:presLayoutVars>
          <dgm:bulletEnabled val="1"/>
        </dgm:presLayoutVars>
      </dgm:prSet>
      <dgm:spPr/>
      <dgm:t>
        <a:bodyPr/>
        <a:lstStyle/>
        <a:p>
          <a:endParaRPr lang="lt-LT"/>
        </a:p>
      </dgm:t>
    </dgm:pt>
    <dgm:pt modelId="{AC5FF7F1-1A4C-4116-9D85-68AF66B1BD54}" type="pres">
      <dgm:prSet presAssocID="{34DEFAEA-7E50-4C62-9882-65BD4F2C29D0}" presName="Name9" presStyleLbl="parChTrans1D2" presStyleIdx="3" presStyleCnt="4"/>
      <dgm:spPr/>
      <dgm:t>
        <a:bodyPr/>
        <a:lstStyle/>
        <a:p>
          <a:endParaRPr lang="lt-LT"/>
        </a:p>
      </dgm:t>
    </dgm:pt>
    <dgm:pt modelId="{7F2E857A-F818-4327-BCDC-17096938D61B}" type="pres">
      <dgm:prSet presAssocID="{34DEFAEA-7E50-4C62-9882-65BD4F2C29D0}" presName="connTx" presStyleLbl="parChTrans1D2" presStyleIdx="3" presStyleCnt="4"/>
      <dgm:spPr/>
      <dgm:t>
        <a:bodyPr/>
        <a:lstStyle/>
        <a:p>
          <a:endParaRPr lang="lt-LT"/>
        </a:p>
      </dgm:t>
    </dgm:pt>
    <dgm:pt modelId="{E051CC20-7256-4400-80D9-858D4DA7559B}" type="pres">
      <dgm:prSet presAssocID="{6159E3E4-528A-4833-8F46-65725298988C}" presName="node" presStyleLbl="node1" presStyleIdx="3" presStyleCnt="4" custRadScaleRad="88558" custRadScaleInc="-70440">
        <dgm:presLayoutVars>
          <dgm:bulletEnabled val="1"/>
        </dgm:presLayoutVars>
      </dgm:prSet>
      <dgm:spPr/>
      <dgm:t>
        <a:bodyPr/>
        <a:lstStyle/>
        <a:p>
          <a:endParaRPr lang="lt-LT"/>
        </a:p>
      </dgm:t>
    </dgm:pt>
  </dgm:ptLst>
  <dgm:cxnLst>
    <dgm:cxn modelId="{B907AA48-F8A8-4FC2-8ED4-5DD50913ACA3}" type="presOf" srcId="{34DEFAEA-7E50-4C62-9882-65BD4F2C29D0}" destId="{AC5FF7F1-1A4C-4116-9D85-68AF66B1BD54}" srcOrd="0" destOrd="0" presId="urn:microsoft.com/office/officeart/2005/8/layout/radial1"/>
    <dgm:cxn modelId="{37C269EC-8C17-4506-98B4-0FA75E5D4DCC}" srcId="{C57B61BA-2D86-4A05-9D79-987B0F45A07F}" destId="{1C756144-162D-4333-938B-D332F9053FEE}" srcOrd="0" destOrd="0" parTransId="{31F87E4E-9950-464B-A908-2CBA88C1637A}" sibTransId="{B2404D8D-48B4-4BDE-B032-C11E27FEA8FA}"/>
    <dgm:cxn modelId="{C034AC11-3BE9-4EF6-A7AB-687037594D8C}" type="presOf" srcId="{31F87E4E-9950-464B-A908-2CBA88C1637A}" destId="{D596324C-58AE-4752-8225-30FA3118D4B3}" srcOrd="1" destOrd="0" presId="urn:microsoft.com/office/officeart/2005/8/layout/radial1"/>
    <dgm:cxn modelId="{9C2762A2-002D-45F4-A34F-6D1F4B5947B3}" type="presOf" srcId="{58B5287A-F560-4E6E-BBD3-0FB227C3AE1B}" destId="{7D686730-BD74-4FFA-9100-4C36CB7399BE}" srcOrd="0" destOrd="0" presId="urn:microsoft.com/office/officeart/2005/8/layout/radial1"/>
    <dgm:cxn modelId="{5251419C-6BDD-4647-AC7A-20660518F1C7}" type="presOf" srcId="{58B5287A-F560-4E6E-BBD3-0FB227C3AE1B}" destId="{9970D8FE-9AF4-4FA4-85F2-B9328EE06041}" srcOrd="1" destOrd="0" presId="urn:microsoft.com/office/officeart/2005/8/layout/radial1"/>
    <dgm:cxn modelId="{9B3E6243-1BF4-4A49-9595-CFDF448B80F8}" srcId="{C57B61BA-2D86-4A05-9D79-987B0F45A07F}" destId="{6159E3E4-528A-4833-8F46-65725298988C}" srcOrd="3" destOrd="0" parTransId="{34DEFAEA-7E50-4C62-9882-65BD4F2C29D0}" sibTransId="{37A27E99-B26C-4D86-B979-C1BD14D5857A}"/>
    <dgm:cxn modelId="{B103736D-3A68-40DF-910D-51FCC41B1AB0}" type="presOf" srcId="{C57B61BA-2D86-4A05-9D79-987B0F45A07F}" destId="{F552D73E-23EF-49BD-92D9-98BDFB49ED0F}" srcOrd="0" destOrd="0" presId="urn:microsoft.com/office/officeart/2005/8/layout/radial1"/>
    <dgm:cxn modelId="{F64A80F4-BAF0-4BF0-808D-CFF70D19CFDE}" type="presOf" srcId="{9A90B231-126E-4FDD-93BE-2AA3ED4CB4EB}" destId="{B0580726-3CE1-4954-9BE8-9DF3E26DFC0B}" srcOrd="0" destOrd="0" presId="urn:microsoft.com/office/officeart/2005/8/layout/radial1"/>
    <dgm:cxn modelId="{F1F40FCA-1218-4425-982C-F755879FC431}" srcId="{C57B61BA-2D86-4A05-9D79-987B0F45A07F}" destId="{661FD7D4-EC48-4A71-9D6C-620AA9F6CE60}" srcOrd="2" destOrd="0" parTransId="{9A90B231-126E-4FDD-93BE-2AA3ED4CB4EB}" sibTransId="{B2714E61-A69C-4877-B800-FCD1A6CB8A0C}"/>
    <dgm:cxn modelId="{893328F7-55A9-4EFD-9207-5CA1ADED407E}" type="presOf" srcId="{1C756144-162D-4333-938B-D332F9053FEE}" destId="{49A58944-6536-4B93-80A9-40798EC80220}" srcOrd="0" destOrd="0" presId="urn:microsoft.com/office/officeart/2005/8/layout/radial1"/>
    <dgm:cxn modelId="{7D1A3A4C-98C9-49B8-82B2-95E8173D75C2}" srcId="{04CE8C7F-ADE1-45CD-92BC-622CF22BDB40}" destId="{C57B61BA-2D86-4A05-9D79-987B0F45A07F}" srcOrd="0" destOrd="0" parTransId="{4A87BB88-076C-40FB-9D29-20532D9450BC}" sibTransId="{36BCCE47-AABC-40E9-992D-9B046DBEF260}"/>
    <dgm:cxn modelId="{3773167A-E75F-4F1B-96C0-2023C6EEB463}" srcId="{C57B61BA-2D86-4A05-9D79-987B0F45A07F}" destId="{697F2E8B-771B-4F3F-BA3F-0A6AE7FB6D22}" srcOrd="1" destOrd="0" parTransId="{58B5287A-F560-4E6E-BBD3-0FB227C3AE1B}" sibTransId="{FA079A90-A57F-4694-9956-E2A42F578F33}"/>
    <dgm:cxn modelId="{337A12E0-6381-4FB1-B4FA-30D6FDA59B00}" type="presOf" srcId="{697F2E8B-771B-4F3F-BA3F-0A6AE7FB6D22}" destId="{4861DEDE-2676-4CF1-A35A-A8C7E391D76B}" srcOrd="0" destOrd="0" presId="urn:microsoft.com/office/officeart/2005/8/layout/radial1"/>
    <dgm:cxn modelId="{FA2AF243-4667-435D-AB68-F8B34C481D2A}" type="presOf" srcId="{661FD7D4-EC48-4A71-9D6C-620AA9F6CE60}" destId="{8B3B6FAE-30EB-4ECD-A9A5-230D91D534A8}" srcOrd="0" destOrd="0" presId="urn:microsoft.com/office/officeart/2005/8/layout/radial1"/>
    <dgm:cxn modelId="{DBDCB539-4222-4391-9FE7-7FCC8830C08F}" type="presOf" srcId="{9A90B231-126E-4FDD-93BE-2AA3ED4CB4EB}" destId="{4A8D806A-E691-452B-9F73-A18D3A5FE4F0}" srcOrd="1" destOrd="0" presId="urn:microsoft.com/office/officeart/2005/8/layout/radial1"/>
    <dgm:cxn modelId="{1AEEAE4E-EEC9-431E-9C5D-EA086A34EC3C}" type="presOf" srcId="{6159E3E4-528A-4833-8F46-65725298988C}" destId="{E051CC20-7256-4400-80D9-858D4DA7559B}" srcOrd="0" destOrd="0" presId="urn:microsoft.com/office/officeart/2005/8/layout/radial1"/>
    <dgm:cxn modelId="{C66C2086-D454-4E34-A91A-2264B9927CEA}" type="presOf" srcId="{04CE8C7F-ADE1-45CD-92BC-622CF22BDB40}" destId="{B73F23C4-4BBB-4D9A-BAA9-96A91D3C4C28}" srcOrd="0" destOrd="0" presId="urn:microsoft.com/office/officeart/2005/8/layout/radial1"/>
    <dgm:cxn modelId="{3095A4A8-9275-4F47-8E05-C644034A3FF7}" type="presOf" srcId="{34DEFAEA-7E50-4C62-9882-65BD4F2C29D0}" destId="{7F2E857A-F818-4327-BCDC-17096938D61B}" srcOrd="1" destOrd="0" presId="urn:microsoft.com/office/officeart/2005/8/layout/radial1"/>
    <dgm:cxn modelId="{11207494-A88F-4F54-94C6-4ECC4A06DF6A}" type="presOf" srcId="{31F87E4E-9950-464B-A908-2CBA88C1637A}" destId="{A315774C-735F-497B-A1DD-2F47C6F66F21}" srcOrd="0" destOrd="0" presId="urn:microsoft.com/office/officeart/2005/8/layout/radial1"/>
    <dgm:cxn modelId="{FB007343-DB7F-416D-8E88-B18C92876058}" type="presParOf" srcId="{B73F23C4-4BBB-4D9A-BAA9-96A91D3C4C28}" destId="{F552D73E-23EF-49BD-92D9-98BDFB49ED0F}" srcOrd="0" destOrd="0" presId="urn:microsoft.com/office/officeart/2005/8/layout/radial1"/>
    <dgm:cxn modelId="{258C8C54-46E8-418C-8814-42FCB424010A}" type="presParOf" srcId="{B73F23C4-4BBB-4D9A-BAA9-96A91D3C4C28}" destId="{A315774C-735F-497B-A1DD-2F47C6F66F21}" srcOrd="1" destOrd="0" presId="urn:microsoft.com/office/officeart/2005/8/layout/radial1"/>
    <dgm:cxn modelId="{C4087642-8EC7-419D-A32A-F384E16125A5}" type="presParOf" srcId="{A315774C-735F-497B-A1DD-2F47C6F66F21}" destId="{D596324C-58AE-4752-8225-30FA3118D4B3}" srcOrd="0" destOrd="0" presId="urn:microsoft.com/office/officeart/2005/8/layout/radial1"/>
    <dgm:cxn modelId="{494A3924-7466-455B-B154-08F1C599C6C8}" type="presParOf" srcId="{B73F23C4-4BBB-4D9A-BAA9-96A91D3C4C28}" destId="{49A58944-6536-4B93-80A9-40798EC80220}" srcOrd="2" destOrd="0" presId="urn:microsoft.com/office/officeart/2005/8/layout/radial1"/>
    <dgm:cxn modelId="{28AE702B-C0C5-4BA7-BDE0-2E9BB9F8F0E6}" type="presParOf" srcId="{B73F23C4-4BBB-4D9A-BAA9-96A91D3C4C28}" destId="{7D686730-BD74-4FFA-9100-4C36CB7399BE}" srcOrd="3" destOrd="0" presId="urn:microsoft.com/office/officeart/2005/8/layout/radial1"/>
    <dgm:cxn modelId="{836FF33D-6D75-4530-A9D4-8D028DACF42F}" type="presParOf" srcId="{7D686730-BD74-4FFA-9100-4C36CB7399BE}" destId="{9970D8FE-9AF4-4FA4-85F2-B9328EE06041}" srcOrd="0" destOrd="0" presId="urn:microsoft.com/office/officeart/2005/8/layout/radial1"/>
    <dgm:cxn modelId="{BF228D86-A072-4486-AEEC-59A61C5428DD}" type="presParOf" srcId="{B73F23C4-4BBB-4D9A-BAA9-96A91D3C4C28}" destId="{4861DEDE-2676-4CF1-A35A-A8C7E391D76B}" srcOrd="4" destOrd="0" presId="urn:microsoft.com/office/officeart/2005/8/layout/radial1"/>
    <dgm:cxn modelId="{7E498E1A-D572-4D3C-9576-3A38F70E7D75}" type="presParOf" srcId="{B73F23C4-4BBB-4D9A-BAA9-96A91D3C4C28}" destId="{B0580726-3CE1-4954-9BE8-9DF3E26DFC0B}" srcOrd="5" destOrd="0" presId="urn:microsoft.com/office/officeart/2005/8/layout/radial1"/>
    <dgm:cxn modelId="{E2D9865E-441B-4369-858D-FD80872E18F6}" type="presParOf" srcId="{B0580726-3CE1-4954-9BE8-9DF3E26DFC0B}" destId="{4A8D806A-E691-452B-9F73-A18D3A5FE4F0}" srcOrd="0" destOrd="0" presId="urn:microsoft.com/office/officeart/2005/8/layout/radial1"/>
    <dgm:cxn modelId="{6CB0D50E-6E9E-4954-A192-5A394079A614}" type="presParOf" srcId="{B73F23C4-4BBB-4D9A-BAA9-96A91D3C4C28}" destId="{8B3B6FAE-30EB-4ECD-A9A5-230D91D534A8}" srcOrd="6" destOrd="0" presId="urn:microsoft.com/office/officeart/2005/8/layout/radial1"/>
    <dgm:cxn modelId="{0DBE12A3-5334-4073-8889-C6E4868852A7}" type="presParOf" srcId="{B73F23C4-4BBB-4D9A-BAA9-96A91D3C4C28}" destId="{AC5FF7F1-1A4C-4116-9D85-68AF66B1BD54}" srcOrd="7" destOrd="0" presId="urn:microsoft.com/office/officeart/2005/8/layout/radial1"/>
    <dgm:cxn modelId="{EF2A9201-A364-4664-B500-088564D6F007}" type="presParOf" srcId="{AC5FF7F1-1A4C-4116-9D85-68AF66B1BD54}" destId="{7F2E857A-F818-4327-BCDC-17096938D61B}" srcOrd="0" destOrd="0" presId="urn:microsoft.com/office/officeart/2005/8/layout/radial1"/>
    <dgm:cxn modelId="{5C5BD8C7-F124-4B4C-842F-E52E0C5D8AE6}" type="presParOf" srcId="{B73F23C4-4BBB-4D9A-BAA9-96A91D3C4C28}" destId="{E051CC20-7256-4400-80D9-858D4DA7559B}" srcOrd="8"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B91B8-7507-4E25-926B-ED6377D85A78}">
      <dsp:nvSpPr>
        <dsp:cNvPr id="0" name=""/>
        <dsp:cNvSpPr/>
      </dsp:nvSpPr>
      <dsp:spPr>
        <a:xfrm>
          <a:off x="-5193981" y="-795570"/>
          <a:ext cx="6185152" cy="6185152"/>
        </a:xfrm>
        <a:prstGeom prst="blockArc">
          <a:avLst>
            <a:gd name="adj1" fmla="val 18900000"/>
            <a:gd name="adj2" fmla="val 2700000"/>
            <a:gd name="adj3" fmla="val 349"/>
          </a:avLst>
        </a:prstGeom>
        <a:noFill/>
        <a:ln w="127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9C58DA7-E27E-4283-B46C-984F5C4D7812}">
      <dsp:nvSpPr>
        <dsp:cNvPr id="0" name=""/>
        <dsp:cNvSpPr/>
      </dsp:nvSpPr>
      <dsp:spPr>
        <a:xfrm>
          <a:off x="518963" y="353187"/>
          <a:ext cx="3529231" cy="706742"/>
        </a:xfrm>
        <a:prstGeom prst="rect">
          <a:avLst/>
        </a:prstGeom>
        <a:solidFill>
          <a:schemeClr val="accent5">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977"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Comprehension skills</a:t>
          </a:r>
          <a:endParaRPr lang="lt-LT" sz="2200" kern="1200" dirty="0"/>
        </a:p>
      </dsp:txBody>
      <dsp:txXfrm>
        <a:off x="518963" y="353187"/>
        <a:ext cx="3529231" cy="706742"/>
      </dsp:txXfrm>
    </dsp:sp>
    <dsp:sp modelId="{41F41CBC-9FBC-4C0E-BD14-A5F866F0231A}">
      <dsp:nvSpPr>
        <dsp:cNvPr id="0" name=""/>
        <dsp:cNvSpPr/>
      </dsp:nvSpPr>
      <dsp:spPr>
        <a:xfrm>
          <a:off x="77248" y="264844"/>
          <a:ext cx="883428" cy="883428"/>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84BBA88-A9C2-441E-B507-03D47E2973F5}">
      <dsp:nvSpPr>
        <dsp:cNvPr id="0" name=""/>
        <dsp:cNvSpPr/>
      </dsp:nvSpPr>
      <dsp:spPr>
        <a:xfrm>
          <a:off x="924155" y="1413485"/>
          <a:ext cx="3124039" cy="706742"/>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977" tIns="55880" rIns="55880" bIns="55880" numCol="1" spcCol="1270" anchor="ctr" anchorCtr="0">
          <a:noAutofit/>
        </a:bodyPr>
        <a:lstStyle/>
        <a:p>
          <a:pPr lvl="0" algn="ctr" defTabSz="977900">
            <a:lnSpc>
              <a:spcPct val="90000"/>
            </a:lnSpc>
            <a:spcBef>
              <a:spcPct val="0"/>
            </a:spcBef>
            <a:spcAft>
              <a:spcPct val="35000"/>
            </a:spcAft>
          </a:pPr>
          <a:r>
            <a:rPr lang="en-US" sz="2200" kern="1200" smtClean="0"/>
            <a:t>Practical skills</a:t>
          </a:r>
          <a:endParaRPr lang="lt-LT" sz="2200" kern="1200" dirty="0"/>
        </a:p>
      </dsp:txBody>
      <dsp:txXfrm>
        <a:off x="924155" y="1413485"/>
        <a:ext cx="3124039" cy="706742"/>
      </dsp:txXfrm>
    </dsp:sp>
    <dsp:sp modelId="{A81A7DB9-B771-461A-9A6E-CB6D29F0BCE8}">
      <dsp:nvSpPr>
        <dsp:cNvPr id="0" name=""/>
        <dsp:cNvSpPr/>
      </dsp:nvSpPr>
      <dsp:spPr>
        <a:xfrm>
          <a:off x="482440" y="1325142"/>
          <a:ext cx="883428" cy="883428"/>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B891482-606E-46D1-8A01-64CF9037212F}">
      <dsp:nvSpPr>
        <dsp:cNvPr id="0" name=""/>
        <dsp:cNvSpPr/>
      </dsp:nvSpPr>
      <dsp:spPr>
        <a:xfrm>
          <a:off x="924155" y="2473783"/>
          <a:ext cx="3124039" cy="706742"/>
        </a:xfrm>
        <a:prstGeom prst="rect">
          <a:avLst/>
        </a:prstGeom>
        <a:solidFill>
          <a:schemeClr val="accent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977"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Learning skills</a:t>
          </a:r>
          <a:endParaRPr lang="lt-LT" sz="2200" kern="1200" dirty="0"/>
        </a:p>
      </dsp:txBody>
      <dsp:txXfrm>
        <a:off x="924155" y="2473783"/>
        <a:ext cx="3124039" cy="706742"/>
      </dsp:txXfrm>
    </dsp:sp>
    <dsp:sp modelId="{357B6042-E29A-4BC9-A341-0075CD0FC934}">
      <dsp:nvSpPr>
        <dsp:cNvPr id="0" name=""/>
        <dsp:cNvSpPr/>
      </dsp:nvSpPr>
      <dsp:spPr>
        <a:xfrm>
          <a:off x="482440" y="2385440"/>
          <a:ext cx="883428" cy="883428"/>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8F4EBA1-D816-449B-B407-6442413F8D1E}">
      <dsp:nvSpPr>
        <dsp:cNvPr id="0" name=""/>
        <dsp:cNvSpPr/>
      </dsp:nvSpPr>
      <dsp:spPr>
        <a:xfrm>
          <a:off x="518963" y="3534081"/>
          <a:ext cx="3529231" cy="706742"/>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977" tIns="55880" rIns="55880" bIns="558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kern="1200" dirty="0" smtClean="0"/>
            <a:t>Communicative skills</a:t>
          </a:r>
          <a:endParaRPr lang="lt-LT" sz="2200" kern="1200" dirty="0" smtClean="0"/>
        </a:p>
      </dsp:txBody>
      <dsp:txXfrm>
        <a:off x="518963" y="3534081"/>
        <a:ext cx="3529231" cy="706742"/>
      </dsp:txXfrm>
    </dsp:sp>
    <dsp:sp modelId="{B7F19415-E6AB-46C6-9ED3-9938E11EC3E5}">
      <dsp:nvSpPr>
        <dsp:cNvPr id="0" name=""/>
        <dsp:cNvSpPr/>
      </dsp:nvSpPr>
      <dsp:spPr>
        <a:xfrm>
          <a:off x="77248" y="3445738"/>
          <a:ext cx="883428" cy="883428"/>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81B6-BF43-402A-9F7D-857B818D0713}">
      <dsp:nvSpPr>
        <dsp:cNvPr id="0" name=""/>
        <dsp:cNvSpPr/>
      </dsp:nvSpPr>
      <dsp:spPr>
        <a:xfrm>
          <a:off x="-216904" y="0"/>
          <a:ext cx="5458966" cy="5458966"/>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7264F-5022-42CB-81BE-9F449A2C6F16}">
      <dsp:nvSpPr>
        <dsp:cNvPr id="0" name=""/>
        <dsp:cNvSpPr/>
      </dsp:nvSpPr>
      <dsp:spPr>
        <a:xfrm>
          <a:off x="2504569" y="0"/>
          <a:ext cx="9206484" cy="545896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l" defTabSz="2311400">
            <a:lnSpc>
              <a:spcPct val="90000"/>
            </a:lnSpc>
            <a:spcBef>
              <a:spcPct val="0"/>
            </a:spcBef>
            <a:spcAft>
              <a:spcPct val="35000"/>
            </a:spcAft>
          </a:pPr>
          <a:r>
            <a:rPr lang="en-US" sz="5200" kern="1200" dirty="0" smtClean="0"/>
            <a:t>METHODS</a:t>
          </a:r>
          <a:endParaRPr lang="lt-LT" sz="5200" kern="1200" dirty="0"/>
        </a:p>
      </dsp:txBody>
      <dsp:txXfrm>
        <a:off x="2504569" y="0"/>
        <a:ext cx="4603242" cy="1637693"/>
      </dsp:txXfrm>
    </dsp:sp>
    <dsp:sp modelId="{DEE457D1-81E6-4DE0-B916-ABAA05C14E4A}">
      <dsp:nvSpPr>
        <dsp:cNvPr id="0" name=""/>
        <dsp:cNvSpPr/>
      </dsp:nvSpPr>
      <dsp:spPr>
        <a:xfrm>
          <a:off x="738416" y="1592008"/>
          <a:ext cx="3548325" cy="3639694"/>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5875B-19DD-48F9-99FA-B4CB28BB83B7}">
      <dsp:nvSpPr>
        <dsp:cNvPr id="0" name=""/>
        <dsp:cNvSpPr/>
      </dsp:nvSpPr>
      <dsp:spPr>
        <a:xfrm>
          <a:off x="2512578" y="1538500"/>
          <a:ext cx="9206484" cy="374671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l" defTabSz="2311400">
            <a:lnSpc>
              <a:spcPct val="90000"/>
            </a:lnSpc>
            <a:spcBef>
              <a:spcPct val="0"/>
            </a:spcBef>
            <a:spcAft>
              <a:spcPct val="35000"/>
            </a:spcAft>
          </a:pPr>
          <a:r>
            <a:rPr lang="en-US" sz="5200" kern="1200" dirty="0" smtClean="0"/>
            <a:t>TOOLS</a:t>
          </a:r>
          <a:endParaRPr lang="lt-LT" sz="5200" kern="1200" dirty="0"/>
        </a:p>
      </dsp:txBody>
      <dsp:txXfrm>
        <a:off x="2512578" y="1538500"/>
        <a:ext cx="4603242" cy="1729251"/>
      </dsp:txXfrm>
    </dsp:sp>
    <dsp:sp modelId="{B4F8D0B7-5FB1-49F7-A06D-9707F603162B}">
      <dsp:nvSpPr>
        <dsp:cNvPr id="0" name=""/>
        <dsp:cNvSpPr/>
      </dsp:nvSpPr>
      <dsp:spPr>
        <a:xfrm>
          <a:off x="1693734" y="3275381"/>
          <a:ext cx="1637688" cy="1637688"/>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249D9-04E7-48A0-B516-0CD1F7E6C1F2}">
      <dsp:nvSpPr>
        <dsp:cNvPr id="0" name=""/>
        <dsp:cNvSpPr/>
      </dsp:nvSpPr>
      <dsp:spPr>
        <a:xfrm>
          <a:off x="2512578" y="3275381"/>
          <a:ext cx="9206484" cy="1637688"/>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l" defTabSz="2311400">
            <a:lnSpc>
              <a:spcPct val="90000"/>
            </a:lnSpc>
            <a:spcBef>
              <a:spcPct val="0"/>
            </a:spcBef>
            <a:spcAft>
              <a:spcPct val="35000"/>
            </a:spcAft>
          </a:pPr>
          <a:r>
            <a:rPr lang="en-US" sz="5200" kern="1200" dirty="0" smtClean="0"/>
            <a:t>RESOURCES</a:t>
          </a:r>
          <a:endParaRPr lang="lt-LT" sz="5200" kern="1200" dirty="0"/>
        </a:p>
      </dsp:txBody>
      <dsp:txXfrm>
        <a:off x="2512578" y="3275381"/>
        <a:ext cx="4603242" cy="1637688"/>
      </dsp:txXfrm>
    </dsp:sp>
    <dsp:sp modelId="{197F6643-9B00-4B53-B5E6-48DD09B081F6}">
      <dsp:nvSpPr>
        <dsp:cNvPr id="0" name=""/>
        <dsp:cNvSpPr/>
      </dsp:nvSpPr>
      <dsp:spPr>
        <a:xfrm>
          <a:off x="6682011" y="0"/>
          <a:ext cx="5470861" cy="163769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DEDUCTION</a:t>
          </a:r>
          <a:endParaRPr lang="lt-LT" sz="2800" kern="1200" dirty="0"/>
        </a:p>
        <a:p>
          <a:pPr marL="285750" lvl="1" indent="-285750" algn="l" defTabSz="1244600">
            <a:lnSpc>
              <a:spcPct val="90000"/>
            </a:lnSpc>
            <a:spcBef>
              <a:spcPct val="0"/>
            </a:spcBef>
            <a:spcAft>
              <a:spcPct val="15000"/>
            </a:spcAft>
            <a:buChar char="••"/>
          </a:pPr>
          <a:r>
            <a:rPr lang="en-US" sz="2800" kern="1200" dirty="0" smtClean="0"/>
            <a:t>INCLUSION / IMMERSION</a:t>
          </a:r>
          <a:endParaRPr lang="lt-LT" sz="2800" kern="1200" dirty="0"/>
        </a:p>
        <a:p>
          <a:pPr marL="285750" lvl="1" indent="-285750" algn="l" defTabSz="1244600">
            <a:lnSpc>
              <a:spcPct val="90000"/>
            </a:lnSpc>
            <a:spcBef>
              <a:spcPct val="0"/>
            </a:spcBef>
            <a:spcAft>
              <a:spcPct val="15000"/>
            </a:spcAft>
            <a:buChar char="••"/>
          </a:pPr>
          <a:r>
            <a:rPr lang="en-US" sz="2800" kern="1200" dirty="0" smtClean="0"/>
            <a:t>EXPERIENCING</a:t>
          </a:r>
          <a:endParaRPr lang="lt-LT" sz="2800" kern="1200" dirty="0"/>
        </a:p>
      </dsp:txBody>
      <dsp:txXfrm>
        <a:off x="6682011" y="0"/>
        <a:ext cx="5470861" cy="1637693"/>
      </dsp:txXfrm>
    </dsp:sp>
    <dsp:sp modelId="{AE7B7760-30EE-49EE-B2C6-0EBA03DEFFE1}">
      <dsp:nvSpPr>
        <dsp:cNvPr id="0" name=""/>
        <dsp:cNvSpPr/>
      </dsp:nvSpPr>
      <dsp:spPr>
        <a:xfrm>
          <a:off x="6694946" y="1563621"/>
          <a:ext cx="5444991" cy="178583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PICTURES</a:t>
          </a:r>
          <a:endParaRPr lang="lt-LT" sz="2800" kern="1200" dirty="0"/>
        </a:p>
        <a:p>
          <a:pPr marL="285750" lvl="1" indent="-285750" algn="l" defTabSz="1244600">
            <a:lnSpc>
              <a:spcPct val="90000"/>
            </a:lnSpc>
            <a:spcBef>
              <a:spcPct val="0"/>
            </a:spcBef>
            <a:spcAft>
              <a:spcPct val="15000"/>
            </a:spcAft>
            <a:buChar char="••"/>
          </a:pPr>
          <a:r>
            <a:rPr lang="en-US" sz="2800" kern="1200" dirty="0" smtClean="0"/>
            <a:t>APPS </a:t>
          </a:r>
          <a:endParaRPr lang="lt-LT" sz="2800" kern="1200" dirty="0"/>
        </a:p>
        <a:p>
          <a:pPr marL="285750" lvl="1" indent="-285750" algn="l" defTabSz="1244600">
            <a:lnSpc>
              <a:spcPct val="90000"/>
            </a:lnSpc>
            <a:spcBef>
              <a:spcPct val="0"/>
            </a:spcBef>
            <a:spcAft>
              <a:spcPct val="15000"/>
            </a:spcAft>
            <a:buChar char="••"/>
          </a:pPr>
          <a:r>
            <a:rPr lang="en-US" sz="2800" kern="1200" dirty="0" smtClean="0"/>
            <a:t>VIDEOS</a:t>
          </a:r>
          <a:endParaRPr lang="lt-LT" sz="2800" kern="1200" dirty="0"/>
        </a:p>
        <a:p>
          <a:pPr marL="285750" lvl="1" indent="-285750" algn="l" defTabSz="1244600">
            <a:lnSpc>
              <a:spcPct val="90000"/>
            </a:lnSpc>
            <a:spcBef>
              <a:spcPct val="0"/>
            </a:spcBef>
            <a:spcAft>
              <a:spcPct val="15000"/>
            </a:spcAft>
            <a:buChar char="••"/>
          </a:pPr>
          <a:r>
            <a:rPr lang="en-US" sz="2800" kern="1200" dirty="0" smtClean="0"/>
            <a:t>STORIES</a:t>
          </a:r>
          <a:endParaRPr lang="lt-LT" sz="2800" kern="1200" dirty="0"/>
        </a:p>
      </dsp:txBody>
      <dsp:txXfrm>
        <a:off x="6694946" y="1563621"/>
        <a:ext cx="5444991" cy="1785833"/>
      </dsp:txXfrm>
    </dsp:sp>
    <dsp:sp modelId="{6124C450-7AA4-4F59-B5CC-81B05BE0D500}">
      <dsp:nvSpPr>
        <dsp:cNvPr id="0" name=""/>
        <dsp:cNvSpPr/>
      </dsp:nvSpPr>
      <dsp:spPr>
        <a:xfrm>
          <a:off x="6694946" y="3275381"/>
          <a:ext cx="5444991" cy="1637688"/>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WEBSITES</a:t>
          </a:r>
          <a:endParaRPr lang="lt-LT" sz="2800" kern="1200" dirty="0"/>
        </a:p>
        <a:p>
          <a:pPr marL="285750" lvl="1" indent="-285750" algn="l" defTabSz="1244600">
            <a:lnSpc>
              <a:spcPct val="90000"/>
            </a:lnSpc>
            <a:spcBef>
              <a:spcPct val="0"/>
            </a:spcBef>
            <a:spcAft>
              <a:spcPct val="15000"/>
            </a:spcAft>
            <a:buChar char="••"/>
          </a:pPr>
          <a:r>
            <a:rPr lang="en-US" sz="2800" kern="1200" dirty="0" smtClean="0"/>
            <a:t>SOCIAL NETWORKS</a:t>
          </a:r>
          <a:endParaRPr lang="lt-LT" sz="2800" kern="1200" dirty="0"/>
        </a:p>
        <a:p>
          <a:pPr marL="285750" lvl="1" indent="-285750" algn="l" defTabSz="1244600">
            <a:lnSpc>
              <a:spcPct val="90000"/>
            </a:lnSpc>
            <a:spcBef>
              <a:spcPct val="0"/>
            </a:spcBef>
            <a:spcAft>
              <a:spcPct val="15000"/>
            </a:spcAft>
            <a:buChar char="••"/>
          </a:pPr>
          <a:r>
            <a:rPr lang="en-US" sz="2800" kern="1200" dirty="0" smtClean="0"/>
            <a:t>MEDIA</a:t>
          </a:r>
          <a:endParaRPr lang="lt-LT" sz="2800" kern="1200" dirty="0"/>
        </a:p>
      </dsp:txBody>
      <dsp:txXfrm>
        <a:off x="6694946" y="3275381"/>
        <a:ext cx="5444991" cy="1637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BA901-C44F-4DA7-AF56-0B51209687F7}">
      <dsp:nvSpPr>
        <dsp:cNvPr id="0" name=""/>
        <dsp:cNvSpPr/>
      </dsp:nvSpPr>
      <dsp:spPr>
        <a:xfrm>
          <a:off x="0" y="0"/>
          <a:ext cx="11812556" cy="1994418"/>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D245BE-FE8A-45A7-958C-8B7236132259}">
      <dsp:nvSpPr>
        <dsp:cNvPr id="0" name=""/>
        <dsp:cNvSpPr/>
      </dsp:nvSpPr>
      <dsp:spPr>
        <a:xfrm>
          <a:off x="374745" y="265922"/>
          <a:ext cx="3469938" cy="146257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8000" b="-6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12342-219A-4F64-A8D0-DC2850A381DC}">
      <dsp:nvSpPr>
        <dsp:cNvPr id="0" name=""/>
        <dsp:cNvSpPr/>
      </dsp:nvSpPr>
      <dsp:spPr>
        <a:xfrm rot="10800000">
          <a:off x="354376" y="1994418"/>
          <a:ext cx="3469938" cy="2437622"/>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n-US" sz="3200" kern="1200" dirty="0" smtClean="0">
              <a:solidFill>
                <a:schemeClr val="bg1"/>
              </a:solidFill>
            </a:rPr>
            <a:t>DEDUCTION</a:t>
          </a:r>
          <a:endParaRPr lang="lt-LT" sz="3200" kern="1200" dirty="0">
            <a:solidFill>
              <a:schemeClr val="bg1"/>
            </a:solidFill>
          </a:endParaRPr>
        </a:p>
      </dsp:txBody>
      <dsp:txXfrm rot="10800000">
        <a:off x="429341" y="1994418"/>
        <a:ext cx="3320008" cy="2362657"/>
      </dsp:txXfrm>
    </dsp:sp>
    <dsp:sp modelId="{1D42597D-681D-41B3-9D6D-8144E473E76A}">
      <dsp:nvSpPr>
        <dsp:cNvPr id="0" name=""/>
        <dsp:cNvSpPr/>
      </dsp:nvSpPr>
      <dsp:spPr>
        <a:xfrm>
          <a:off x="4171308" y="265922"/>
          <a:ext cx="3469938" cy="146257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0B6C1E-5185-4C2C-A29C-5757993887E7}">
      <dsp:nvSpPr>
        <dsp:cNvPr id="0" name=""/>
        <dsp:cNvSpPr/>
      </dsp:nvSpPr>
      <dsp:spPr>
        <a:xfrm rot="10800000">
          <a:off x="4161107" y="1994418"/>
          <a:ext cx="3469938" cy="2437622"/>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n-US" sz="3200" kern="1200" dirty="0" smtClean="0">
              <a:solidFill>
                <a:schemeClr val="bg1"/>
              </a:solidFill>
            </a:rPr>
            <a:t>INCLUSION</a:t>
          </a:r>
        </a:p>
        <a:p>
          <a:pPr lvl="0" algn="ctr" defTabSz="1422400">
            <a:lnSpc>
              <a:spcPct val="90000"/>
            </a:lnSpc>
            <a:spcBef>
              <a:spcPct val="0"/>
            </a:spcBef>
            <a:spcAft>
              <a:spcPct val="35000"/>
            </a:spcAft>
          </a:pPr>
          <a:r>
            <a:rPr lang="en-US" sz="3200" kern="1200" dirty="0" smtClean="0">
              <a:solidFill>
                <a:schemeClr val="bg1"/>
              </a:solidFill>
            </a:rPr>
            <a:t>IMMERSION</a:t>
          </a:r>
          <a:endParaRPr lang="lt-LT" sz="3200" kern="1200" dirty="0">
            <a:solidFill>
              <a:schemeClr val="bg1"/>
            </a:solidFill>
          </a:endParaRPr>
        </a:p>
      </dsp:txBody>
      <dsp:txXfrm rot="10800000">
        <a:off x="4236072" y="1994418"/>
        <a:ext cx="3320008" cy="2362657"/>
      </dsp:txXfrm>
    </dsp:sp>
    <dsp:sp modelId="{8524A28A-3A30-4AE3-A8CF-31836011F4B8}">
      <dsp:nvSpPr>
        <dsp:cNvPr id="0" name=""/>
        <dsp:cNvSpPr/>
      </dsp:nvSpPr>
      <dsp:spPr>
        <a:xfrm>
          <a:off x="7988240" y="265922"/>
          <a:ext cx="3469938" cy="146257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770B88-574C-4C0D-B28B-CFA3DD792700}">
      <dsp:nvSpPr>
        <dsp:cNvPr id="0" name=""/>
        <dsp:cNvSpPr/>
      </dsp:nvSpPr>
      <dsp:spPr>
        <a:xfrm rot="10800000">
          <a:off x="7988240" y="1994418"/>
          <a:ext cx="3469938" cy="2437622"/>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n-US" sz="3200" kern="1200" dirty="0" smtClean="0">
              <a:solidFill>
                <a:schemeClr val="bg1"/>
              </a:solidFill>
            </a:rPr>
            <a:t>EXPERIENCING</a:t>
          </a:r>
          <a:endParaRPr lang="lt-LT" sz="3200" kern="1200" dirty="0">
            <a:solidFill>
              <a:schemeClr val="bg1"/>
            </a:solidFill>
          </a:endParaRPr>
        </a:p>
      </dsp:txBody>
      <dsp:txXfrm rot="10800000">
        <a:off x="8063205" y="1994418"/>
        <a:ext cx="3320008" cy="2362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2D73E-23EF-49BD-92D9-98BDFB49ED0F}">
      <dsp:nvSpPr>
        <dsp:cNvPr id="0" name=""/>
        <dsp:cNvSpPr/>
      </dsp:nvSpPr>
      <dsp:spPr>
        <a:xfrm>
          <a:off x="4818709" y="1795510"/>
          <a:ext cx="1839936" cy="1902838"/>
        </a:xfrm>
        <a:prstGeom prst="ellipse">
          <a:avLst/>
        </a:prstGeom>
        <a:gradFill rotWithShape="0">
          <a:gsLst>
            <a:gs pos="0">
              <a:schemeClr val="accent3">
                <a:alpha val="80000"/>
                <a:hueOff val="0"/>
                <a:satOff val="0"/>
                <a:lumOff val="0"/>
                <a:alphaOff val="0"/>
                <a:tint val="96000"/>
                <a:satMod val="100000"/>
                <a:lumMod val="104000"/>
              </a:schemeClr>
            </a:gs>
            <a:gs pos="78000">
              <a:schemeClr val="accent3">
                <a:alpha val="8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accent2">
                  <a:lumMod val="75000"/>
                </a:schemeClr>
              </a:solidFill>
            </a:rPr>
            <a:t>TOOLS</a:t>
          </a:r>
          <a:endParaRPr lang="lt-LT" sz="2500" b="1" kern="1200" dirty="0">
            <a:solidFill>
              <a:schemeClr val="accent2">
                <a:lumMod val="75000"/>
              </a:schemeClr>
            </a:solidFill>
          </a:endParaRPr>
        </a:p>
      </dsp:txBody>
      <dsp:txXfrm>
        <a:off x="5088161" y="2074174"/>
        <a:ext cx="1301032" cy="1345510"/>
      </dsp:txXfrm>
    </dsp:sp>
    <dsp:sp modelId="{A315774C-735F-497B-A1DD-2F47C6F66F21}">
      <dsp:nvSpPr>
        <dsp:cNvPr id="0" name=""/>
        <dsp:cNvSpPr/>
      </dsp:nvSpPr>
      <dsp:spPr>
        <a:xfrm rot="12296220">
          <a:off x="3667271" y="2071369"/>
          <a:ext cx="1292594" cy="25855"/>
        </a:xfrm>
        <a:custGeom>
          <a:avLst/>
          <a:gdLst/>
          <a:ahLst/>
          <a:cxnLst/>
          <a:rect l="0" t="0" r="0" b="0"/>
          <a:pathLst>
            <a:path>
              <a:moveTo>
                <a:pt x="0" y="12927"/>
              </a:moveTo>
              <a:lnTo>
                <a:pt x="1292594" y="12927"/>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t-LT" sz="500" kern="1200"/>
        </a:p>
      </dsp:txBody>
      <dsp:txXfrm rot="10800000">
        <a:off x="4281253" y="2051982"/>
        <a:ext cx="64629" cy="64629"/>
      </dsp:txXfrm>
    </dsp:sp>
    <dsp:sp modelId="{49A58944-6536-4B93-80A9-40798EC80220}">
      <dsp:nvSpPr>
        <dsp:cNvPr id="0" name=""/>
        <dsp:cNvSpPr/>
      </dsp:nvSpPr>
      <dsp:spPr>
        <a:xfrm>
          <a:off x="2245687" y="706999"/>
          <a:ext cx="1554289" cy="1554289"/>
        </a:xfrm>
        <a:prstGeom prst="ellipse">
          <a:avLst/>
        </a:prstGeom>
        <a:gradFill rotWithShape="0">
          <a:gsLst>
            <a:gs pos="0">
              <a:schemeClr val="accent3">
                <a:alpha val="90000"/>
                <a:hueOff val="0"/>
                <a:satOff val="0"/>
                <a:lumOff val="0"/>
                <a:alphaOff val="0"/>
                <a:tint val="96000"/>
                <a:satMod val="100000"/>
                <a:lumMod val="104000"/>
              </a:schemeClr>
            </a:gs>
            <a:gs pos="78000">
              <a:schemeClr val="accent3">
                <a:alpha val="9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PICTURES</a:t>
          </a:r>
          <a:endParaRPr lang="lt-LT" sz="1900" kern="1200" dirty="0">
            <a:solidFill>
              <a:schemeClr val="bg1"/>
            </a:solidFill>
          </a:endParaRPr>
        </a:p>
      </dsp:txBody>
      <dsp:txXfrm>
        <a:off x="2473307" y="934619"/>
        <a:ext cx="1099049" cy="1099049"/>
      </dsp:txXfrm>
    </dsp:sp>
    <dsp:sp modelId="{7D686730-BD74-4FFA-9100-4C36CB7399BE}">
      <dsp:nvSpPr>
        <dsp:cNvPr id="0" name=""/>
        <dsp:cNvSpPr/>
      </dsp:nvSpPr>
      <dsp:spPr>
        <a:xfrm rot="17516419">
          <a:off x="5967303" y="1670409"/>
          <a:ext cx="399610" cy="25855"/>
        </a:xfrm>
        <a:custGeom>
          <a:avLst/>
          <a:gdLst/>
          <a:ahLst/>
          <a:cxnLst/>
          <a:rect l="0" t="0" r="0" b="0"/>
          <a:pathLst>
            <a:path>
              <a:moveTo>
                <a:pt x="0" y="12927"/>
              </a:moveTo>
              <a:lnTo>
                <a:pt x="399610" y="12927"/>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t-LT" sz="500" kern="1200"/>
        </a:p>
      </dsp:txBody>
      <dsp:txXfrm>
        <a:off x="6157118" y="1673347"/>
        <a:ext cx="19980" cy="19980"/>
      </dsp:txXfrm>
    </dsp:sp>
    <dsp:sp modelId="{4861DEDE-2676-4CF1-A35A-A8C7E391D76B}">
      <dsp:nvSpPr>
        <dsp:cNvPr id="0" name=""/>
        <dsp:cNvSpPr/>
      </dsp:nvSpPr>
      <dsp:spPr>
        <a:xfrm>
          <a:off x="5754992" y="0"/>
          <a:ext cx="1554289" cy="1554289"/>
        </a:xfrm>
        <a:prstGeom prst="ellipse">
          <a:avLst/>
        </a:prstGeom>
        <a:gradFill rotWithShape="0">
          <a:gsLst>
            <a:gs pos="0">
              <a:schemeClr val="accent3">
                <a:alpha val="90000"/>
                <a:hueOff val="0"/>
                <a:satOff val="0"/>
                <a:lumOff val="0"/>
                <a:alphaOff val="-13333"/>
                <a:tint val="96000"/>
                <a:satMod val="100000"/>
                <a:lumMod val="104000"/>
              </a:schemeClr>
            </a:gs>
            <a:gs pos="78000">
              <a:schemeClr val="accent3">
                <a:alpha val="90000"/>
                <a:hueOff val="0"/>
                <a:satOff val="0"/>
                <a:lumOff val="0"/>
                <a:alphaOff val="-13333"/>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APPS</a:t>
          </a:r>
          <a:endParaRPr lang="lt-LT" sz="1900" kern="1200" dirty="0">
            <a:solidFill>
              <a:schemeClr val="bg1"/>
            </a:solidFill>
          </a:endParaRPr>
        </a:p>
      </dsp:txBody>
      <dsp:txXfrm>
        <a:off x="5982612" y="227620"/>
        <a:ext cx="1099049" cy="1099049"/>
      </dsp:txXfrm>
    </dsp:sp>
    <dsp:sp modelId="{B0580726-3CE1-4954-9BE8-9DF3E26DFC0B}">
      <dsp:nvSpPr>
        <dsp:cNvPr id="0" name=""/>
        <dsp:cNvSpPr/>
      </dsp:nvSpPr>
      <dsp:spPr>
        <a:xfrm rot="1332407">
          <a:off x="6537691" y="3372242"/>
          <a:ext cx="1528836" cy="25855"/>
        </a:xfrm>
        <a:custGeom>
          <a:avLst/>
          <a:gdLst/>
          <a:ahLst/>
          <a:cxnLst/>
          <a:rect l="0" t="0" r="0" b="0"/>
          <a:pathLst>
            <a:path>
              <a:moveTo>
                <a:pt x="0" y="12927"/>
              </a:moveTo>
              <a:lnTo>
                <a:pt x="1528836" y="12927"/>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t-LT" sz="500" kern="1200"/>
        </a:p>
      </dsp:txBody>
      <dsp:txXfrm>
        <a:off x="7263888" y="3346949"/>
        <a:ext cx="76441" cy="76441"/>
      </dsp:txXfrm>
    </dsp:sp>
    <dsp:sp modelId="{8B3B6FAE-30EB-4ECD-A9A5-230D91D534A8}">
      <dsp:nvSpPr>
        <dsp:cNvPr id="0" name=""/>
        <dsp:cNvSpPr/>
      </dsp:nvSpPr>
      <dsp:spPr>
        <a:xfrm>
          <a:off x="7952183" y="3190660"/>
          <a:ext cx="1554289" cy="1554289"/>
        </a:xfrm>
        <a:prstGeom prst="ellipse">
          <a:avLst/>
        </a:prstGeom>
        <a:gradFill rotWithShape="0">
          <a:gsLst>
            <a:gs pos="0">
              <a:schemeClr val="accent3">
                <a:alpha val="90000"/>
                <a:hueOff val="0"/>
                <a:satOff val="0"/>
                <a:lumOff val="0"/>
                <a:alphaOff val="-26667"/>
                <a:tint val="96000"/>
                <a:satMod val="100000"/>
                <a:lumMod val="104000"/>
              </a:schemeClr>
            </a:gs>
            <a:gs pos="78000">
              <a:schemeClr val="accent3">
                <a:alpha val="90000"/>
                <a:hueOff val="0"/>
                <a:satOff val="0"/>
                <a:lumOff val="0"/>
                <a:alphaOff val="-26667"/>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STORIES</a:t>
          </a:r>
          <a:endParaRPr lang="lt-LT" sz="1900" kern="1200" dirty="0">
            <a:solidFill>
              <a:schemeClr val="bg1"/>
            </a:solidFill>
          </a:endParaRPr>
        </a:p>
      </dsp:txBody>
      <dsp:txXfrm>
        <a:off x="8179803" y="3418280"/>
        <a:ext cx="1099049" cy="1099049"/>
      </dsp:txXfrm>
    </dsp:sp>
    <dsp:sp modelId="{AC5FF7F1-1A4C-4116-9D85-68AF66B1BD54}">
      <dsp:nvSpPr>
        <dsp:cNvPr id="0" name=""/>
        <dsp:cNvSpPr/>
      </dsp:nvSpPr>
      <dsp:spPr>
        <a:xfrm rot="9071369">
          <a:off x="4540544" y="3279849"/>
          <a:ext cx="411342" cy="25855"/>
        </a:xfrm>
        <a:custGeom>
          <a:avLst/>
          <a:gdLst/>
          <a:ahLst/>
          <a:cxnLst/>
          <a:rect l="0" t="0" r="0" b="0"/>
          <a:pathLst>
            <a:path>
              <a:moveTo>
                <a:pt x="0" y="12927"/>
              </a:moveTo>
              <a:lnTo>
                <a:pt x="411342" y="12927"/>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t-LT" sz="500" kern="1200"/>
        </a:p>
      </dsp:txBody>
      <dsp:txXfrm rot="10800000">
        <a:off x="4735932" y="3282494"/>
        <a:ext cx="20567" cy="20567"/>
      </dsp:txXfrm>
    </dsp:sp>
    <dsp:sp modelId="{E051CC20-7256-4400-80D9-858D4DA7559B}">
      <dsp:nvSpPr>
        <dsp:cNvPr id="0" name=""/>
        <dsp:cNvSpPr/>
      </dsp:nvSpPr>
      <dsp:spPr>
        <a:xfrm>
          <a:off x="3107910" y="2989266"/>
          <a:ext cx="1554289" cy="1554289"/>
        </a:xfrm>
        <a:prstGeom prst="ellipse">
          <a:avLst/>
        </a:prstGeom>
        <a:gradFill rotWithShape="0">
          <a:gsLst>
            <a:gs pos="0">
              <a:schemeClr val="accent3">
                <a:alpha val="90000"/>
                <a:hueOff val="0"/>
                <a:satOff val="0"/>
                <a:lumOff val="0"/>
                <a:alphaOff val="-40000"/>
                <a:tint val="96000"/>
                <a:satMod val="100000"/>
                <a:lumMod val="104000"/>
              </a:schemeClr>
            </a:gs>
            <a:gs pos="78000">
              <a:schemeClr val="accent3">
                <a:alpha val="90000"/>
                <a:hueOff val="0"/>
                <a:satOff val="0"/>
                <a:lumOff val="0"/>
                <a:alphaOff val="-4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VIDEOS</a:t>
          </a:r>
          <a:endParaRPr lang="lt-LT" sz="1900" kern="1200" dirty="0">
            <a:solidFill>
              <a:schemeClr val="bg1"/>
            </a:solidFill>
          </a:endParaRPr>
        </a:p>
      </dsp:txBody>
      <dsp:txXfrm>
        <a:off x="3335530" y="3216886"/>
        <a:ext cx="1099049" cy="109904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lt-LT" smtClean="0"/>
              <a:t>Spustelėję redag. ruoš. pavad. stilių</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A634102-7243-4C81-93D7-EE3A1D702632}" type="datetimeFigureOut">
              <a:rPr lang="lt-LT" smtClean="0"/>
              <a:t>2016-03-14</a:t>
            </a:fld>
            <a:endParaRPr lang="lt-LT"/>
          </a:p>
        </p:txBody>
      </p:sp>
      <p:sp>
        <p:nvSpPr>
          <p:cNvPr id="5" name="Footer Placeholder 4"/>
          <p:cNvSpPr>
            <a:spLocks noGrp="1"/>
          </p:cNvSpPr>
          <p:nvPr>
            <p:ph type="ftr" sz="quarter" idx="11"/>
          </p:nvPr>
        </p:nvSpPr>
        <p:spPr>
          <a:xfrm>
            <a:off x="1371600" y="4323845"/>
            <a:ext cx="6400800" cy="365125"/>
          </a:xfrm>
        </p:spPr>
        <p:txBody>
          <a:bodyPr/>
          <a:lstStyle/>
          <a:p>
            <a:endParaRPr lang="lt-LT"/>
          </a:p>
        </p:txBody>
      </p:sp>
      <p:sp>
        <p:nvSpPr>
          <p:cNvPr id="6" name="Slide Number Placeholder 5"/>
          <p:cNvSpPr>
            <a:spLocks noGrp="1"/>
          </p:cNvSpPr>
          <p:nvPr>
            <p:ph type="sldNum" sz="quarter" idx="12"/>
          </p:nvPr>
        </p:nvSpPr>
        <p:spPr>
          <a:xfrm>
            <a:off x="8077200" y="1430866"/>
            <a:ext cx="2743200" cy="365125"/>
          </a:xfrm>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245216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A634102-7243-4C81-93D7-EE3A1D702632}" type="datetimeFigureOut">
              <a:rPr lang="lt-LT" smtClean="0"/>
              <a:t>2016-03-14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393683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avadinimas ir antraštė">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A634102-7243-4C81-93D7-EE3A1D702632}" type="datetimeFigureOut">
              <a:rPr lang="lt-LT" smtClean="0"/>
              <a:t>2016-03-14</a:t>
            </a:fld>
            <a:endParaRPr lang="lt-LT"/>
          </a:p>
        </p:txBody>
      </p:sp>
      <p:sp>
        <p:nvSpPr>
          <p:cNvPr id="6" name="Footer Placeholder 5"/>
          <p:cNvSpPr>
            <a:spLocks noGrp="1"/>
          </p:cNvSpPr>
          <p:nvPr>
            <p:ph type="ftr" sz="quarter" idx="11"/>
          </p:nvPr>
        </p:nvSpPr>
        <p:spPr>
          <a:xfrm>
            <a:off x="685800" y="379941"/>
            <a:ext cx="6991492" cy="365125"/>
          </a:xfrm>
        </p:spPr>
        <p:txBody>
          <a:bodyPr/>
          <a:lstStyle/>
          <a:p>
            <a:endParaRPr lang="lt-LT"/>
          </a:p>
        </p:txBody>
      </p:sp>
      <p:sp>
        <p:nvSpPr>
          <p:cNvPr id="7" name="Slide Number Placeholder 6"/>
          <p:cNvSpPr>
            <a:spLocks noGrp="1"/>
          </p:cNvSpPr>
          <p:nvPr>
            <p:ph type="sldNum" sz="quarter" idx="12"/>
          </p:nvPr>
        </p:nvSpPr>
        <p:spPr>
          <a:xfrm>
            <a:off x="10862452" y="381000"/>
            <a:ext cx="643748" cy="365125"/>
          </a:xfrm>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23881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asiūlymas su antrašte">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lt-LT" smtClean="0"/>
              <a:t>Spustelėję redag. ruoš. pavad. stilių</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A634102-7243-4C81-93D7-EE3A1D702632}" type="datetimeFigureOut">
              <a:rPr lang="lt-LT" smtClean="0"/>
              <a:t>2016-03-14</a:t>
            </a:fld>
            <a:endParaRPr lang="lt-LT"/>
          </a:p>
        </p:txBody>
      </p:sp>
      <p:sp>
        <p:nvSpPr>
          <p:cNvPr id="6" name="Footer Placeholder 5"/>
          <p:cNvSpPr>
            <a:spLocks noGrp="1"/>
          </p:cNvSpPr>
          <p:nvPr>
            <p:ph type="ftr" sz="quarter" idx="11"/>
          </p:nvPr>
        </p:nvSpPr>
        <p:spPr>
          <a:xfrm>
            <a:off x="685800" y="379941"/>
            <a:ext cx="6991492" cy="365125"/>
          </a:xfrm>
        </p:spPr>
        <p:txBody>
          <a:bodyPr/>
          <a:lstStyle/>
          <a:p>
            <a:endParaRPr lang="lt-LT"/>
          </a:p>
        </p:txBody>
      </p:sp>
      <p:sp>
        <p:nvSpPr>
          <p:cNvPr id="7" name="Slide Number Placeholder 6"/>
          <p:cNvSpPr>
            <a:spLocks noGrp="1"/>
          </p:cNvSpPr>
          <p:nvPr>
            <p:ph type="sldNum" sz="quarter" idx="12"/>
          </p:nvPr>
        </p:nvSpPr>
        <p:spPr>
          <a:xfrm>
            <a:off x="10862452" y="381000"/>
            <a:ext cx="643748" cy="365125"/>
          </a:xfrm>
        </p:spPr>
        <p:txBody>
          <a:bodyPr/>
          <a:lstStyle/>
          <a:p>
            <a:fld id="{6DB15E30-9BD8-46FD-A449-C0AA886F8DC8}" type="slidenum">
              <a:rPr lang="lt-LT" smtClean="0"/>
              <a:t>‹#›</a:t>
            </a:fld>
            <a:endParaRPr lang="lt-LT"/>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26575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ortelės pavadinimas">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A634102-7243-4C81-93D7-EE3A1D702632}" type="datetimeFigureOut">
              <a:rPr lang="lt-LT" smtClean="0"/>
              <a:t>2016-03-14</a:t>
            </a:fld>
            <a:endParaRPr lang="lt-LT"/>
          </a:p>
        </p:txBody>
      </p:sp>
      <p:sp>
        <p:nvSpPr>
          <p:cNvPr id="6" name="Footer Placeholder 5"/>
          <p:cNvSpPr>
            <a:spLocks noGrp="1"/>
          </p:cNvSpPr>
          <p:nvPr>
            <p:ph type="ftr" sz="quarter" idx="11"/>
          </p:nvPr>
        </p:nvSpPr>
        <p:spPr>
          <a:xfrm>
            <a:off x="685800" y="378883"/>
            <a:ext cx="6991492" cy="365125"/>
          </a:xfrm>
        </p:spPr>
        <p:txBody>
          <a:bodyPr/>
          <a:lstStyle/>
          <a:p>
            <a:endParaRPr lang="lt-LT"/>
          </a:p>
        </p:txBody>
      </p:sp>
      <p:sp>
        <p:nvSpPr>
          <p:cNvPr id="7" name="Slide Number Placeholder 6"/>
          <p:cNvSpPr>
            <a:spLocks noGrp="1"/>
          </p:cNvSpPr>
          <p:nvPr>
            <p:ph type="sldNum" sz="quarter" idx="12"/>
          </p:nvPr>
        </p:nvSpPr>
        <p:spPr>
          <a:xfrm>
            <a:off x="10862452" y="381000"/>
            <a:ext cx="643748" cy="365125"/>
          </a:xfrm>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2903566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lt-LT" smtClean="0"/>
              <a:t>Spustelėję redag. ruoš. pavad. stilių</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3" name="Date Placeholder 2"/>
          <p:cNvSpPr>
            <a:spLocks noGrp="1"/>
          </p:cNvSpPr>
          <p:nvPr>
            <p:ph type="dt" sz="half" idx="10"/>
          </p:nvPr>
        </p:nvSpPr>
        <p:spPr/>
        <p:txBody>
          <a:bodyPr/>
          <a:lstStyle/>
          <a:p>
            <a:fld id="{BA634102-7243-4C81-93D7-EE3A1D702632}" type="datetimeFigureOut">
              <a:rPr lang="lt-LT" smtClean="0"/>
              <a:t>2016-03-14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388493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lt-LT" smtClean="0"/>
              <a:t>Spustelėję redag. ruoš. pavad. stilių</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3" name="Date Placeholder 2"/>
          <p:cNvSpPr>
            <a:spLocks noGrp="1"/>
          </p:cNvSpPr>
          <p:nvPr>
            <p:ph type="dt" sz="half" idx="10"/>
          </p:nvPr>
        </p:nvSpPr>
        <p:spPr/>
        <p:txBody>
          <a:bodyPr/>
          <a:lstStyle/>
          <a:p>
            <a:fld id="{BA634102-7243-4C81-93D7-EE3A1D702632}" type="datetimeFigureOut">
              <a:rPr lang="lt-LT" smtClean="0"/>
              <a:t>2016-03-14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2552089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BA634102-7243-4C81-93D7-EE3A1D702632}" type="datetimeFigureOut">
              <a:rPr lang="lt-LT" smtClean="0"/>
              <a:t>2016-03-14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92186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A634102-7243-4C81-93D7-EE3A1D702632}" type="datetimeFigureOut">
              <a:rPr lang="lt-LT" smtClean="0"/>
              <a:t>2016-03-14</a:t>
            </a:fld>
            <a:endParaRPr lang="lt-LT"/>
          </a:p>
        </p:txBody>
      </p:sp>
      <p:sp>
        <p:nvSpPr>
          <p:cNvPr id="5" name="Footer Placeholder 4"/>
          <p:cNvSpPr>
            <a:spLocks noGrp="1"/>
          </p:cNvSpPr>
          <p:nvPr>
            <p:ph type="ftr" sz="quarter" idx="11"/>
          </p:nvPr>
        </p:nvSpPr>
        <p:spPr>
          <a:xfrm>
            <a:off x="685800" y="381000"/>
            <a:ext cx="6991492" cy="365125"/>
          </a:xfrm>
        </p:spPr>
        <p:txBody>
          <a:bodyPr/>
          <a:lstStyle/>
          <a:p>
            <a:endParaRPr lang="lt-LT"/>
          </a:p>
        </p:txBody>
      </p:sp>
      <p:sp>
        <p:nvSpPr>
          <p:cNvPr id="6" name="Slide Number Placeholder 5"/>
          <p:cNvSpPr>
            <a:spLocks noGrp="1"/>
          </p:cNvSpPr>
          <p:nvPr>
            <p:ph type="sldNum" sz="quarter" idx="12"/>
          </p:nvPr>
        </p:nvSpPr>
        <p:spPr>
          <a:xfrm>
            <a:off x="10862452" y="381000"/>
            <a:ext cx="643748" cy="365125"/>
          </a:xfrm>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240866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BA634102-7243-4C81-93D7-EE3A1D702632}" type="datetimeFigureOut">
              <a:rPr lang="lt-LT" smtClean="0"/>
              <a:t>2016-03-14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216672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lt-LT" smtClean="0"/>
              <a:t>Spustelėję redag. ruoš. pavad. stilių</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A634102-7243-4C81-93D7-EE3A1D702632}" type="datetimeFigureOut">
              <a:rPr lang="lt-LT" smtClean="0"/>
              <a:t>2016-03-14</a:t>
            </a:fld>
            <a:endParaRPr lang="lt-LT"/>
          </a:p>
        </p:txBody>
      </p:sp>
      <p:sp>
        <p:nvSpPr>
          <p:cNvPr id="5" name="Footer Placeholder 4"/>
          <p:cNvSpPr>
            <a:spLocks noGrp="1"/>
          </p:cNvSpPr>
          <p:nvPr>
            <p:ph type="ftr" sz="quarter" idx="11"/>
          </p:nvPr>
        </p:nvSpPr>
        <p:spPr>
          <a:xfrm>
            <a:off x="685800" y="381001"/>
            <a:ext cx="6991492" cy="364065"/>
          </a:xfrm>
        </p:spPr>
        <p:txBody>
          <a:bodyPr/>
          <a:lstStyle/>
          <a:p>
            <a:endParaRPr lang="lt-LT"/>
          </a:p>
        </p:txBody>
      </p:sp>
      <p:sp>
        <p:nvSpPr>
          <p:cNvPr id="6" name="Slide Number Placeholder 5"/>
          <p:cNvSpPr>
            <a:spLocks noGrp="1"/>
          </p:cNvSpPr>
          <p:nvPr>
            <p:ph type="sldNum" sz="quarter" idx="12"/>
          </p:nvPr>
        </p:nvSpPr>
        <p:spPr>
          <a:xfrm>
            <a:off x="10862452" y="381000"/>
            <a:ext cx="643748" cy="365125"/>
          </a:xfrm>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255459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BA634102-7243-4C81-93D7-EE3A1D702632}" type="datetimeFigureOut">
              <a:rPr lang="lt-LT" smtClean="0"/>
              <a:t>2016-03-14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203833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685800" y="3132666"/>
            <a:ext cx="5311775" cy="3086019"/>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6172200" y="3132666"/>
            <a:ext cx="5334000" cy="3086019"/>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BA634102-7243-4C81-93D7-EE3A1D702632}" type="datetimeFigureOut">
              <a:rPr lang="lt-LT" smtClean="0"/>
              <a:t>2016-03-14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140830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BA634102-7243-4C81-93D7-EE3A1D702632}" type="datetimeFigureOut">
              <a:rPr lang="lt-LT" smtClean="0"/>
              <a:t>2016-03-14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80768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34102-7243-4C81-93D7-EE3A1D702632}" type="datetimeFigureOut">
              <a:rPr lang="lt-LT" smtClean="0"/>
              <a:t>2016-03-14</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62070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lt-LT" smtClean="0"/>
              <a:t>Spustelėję redag. ruoš. pavad. stilių</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A634102-7243-4C81-93D7-EE3A1D702632}" type="datetimeFigureOut">
              <a:rPr lang="lt-LT" smtClean="0"/>
              <a:t>2016-03-14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147237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A634102-7243-4C81-93D7-EE3A1D702632}" type="datetimeFigureOut">
              <a:rPr lang="lt-LT" smtClean="0"/>
              <a:t>2016-03-14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DB15E30-9BD8-46FD-A449-C0AA886F8DC8}" type="slidenum">
              <a:rPr lang="lt-LT" smtClean="0"/>
              <a:t>‹#›</a:t>
            </a:fld>
            <a:endParaRPr lang="lt-LT"/>
          </a:p>
        </p:txBody>
      </p:sp>
    </p:spTree>
    <p:extLst>
      <p:ext uri="{BB962C8B-B14F-4D97-AF65-F5344CB8AC3E}">
        <p14:creationId xmlns:p14="http://schemas.microsoft.com/office/powerpoint/2010/main" val="42047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A634102-7243-4C81-93D7-EE3A1D702632}" type="datetimeFigureOut">
              <a:rPr lang="lt-LT" smtClean="0"/>
              <a:t>2016-03-14</a:t>
            </a:fld>
            <a:endParaRPr lang="lt-LT"/>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B15E30-9BD8-46FD-A449-C0AA886F8DC8}" type="slidenum">
              <a:rPr lang="lt-LT" smtClean="0"/>
              <a:t>‹#›</a:t>
            </a:fld>
            <a:endParaRPr lang="lt-LT"/>
          </a:p>
        </p:txBody>
      </p:sp>
    </p:spTree>
    <p:extLst>
      <p:ext uri="{BB962C8B-B14F-4D97-AF65-F5344CB8AC3E}">
        <p14:creationId xmlns:p14="http://schemas.microsoft.com/office/powerpoint/2010/main" val="3499738562"/>
      </p:ext>
    </p:extLst>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2.jpg"/><Relationship Id="rId7" Type="http://schemas.openxmlformats.org/officeDocument/2006/relationships/diagramLayout" Target="../diagrams/layout4.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4.jpg"/><Relationship Id="rId10" Type="http://schemas.microsoft.com/office/2007/relationships/diagramDrawing" Target="../diagrams/drawing4.xml"/><Relationship Id="rId4" Type="http://schemas.openxmlformats.org/officeDocument/2006/relationships/image" Target="../media/image13.jpe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3" Type="http://schemas.openxmlformats.org/officeDocument/2006/relationships/hyperlink" Target="http://www.globalonenessproject.org/" TargetMode="Externa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hyperlink" Target="http://www.globaleducationfirst.org/" TargetMode="External"/><Relationship Id="rId5" Type="http://schemas.openxmlformats.org/officeDocument/2006/relationships/hyperlink" Target="http://www.youtube.com/" TargetMode="External"/><Relationship Id="rId4" Type="http://schemas.openxmlformats.org/officeDocument/2006/relationships/hyperlink" Target="http://www.fairtrade.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424543" y="881744"/>
            <a:ext cx="11266714" cy="3418114"/>
          </a:xfrm>
        </p:spPr>
        <p:txBody>
          <a:bodyPr>
            <a:noAutofit/>
          </a:bodyPr>
          <a:lstStyle/>
          <a:p>
            <a:pPr algn="ctr"/>
            <a:r>
              <a:rPr lang="en-US" sz="5400" cap="none" dirty="0" smtClean="0">
                <a:solidFill>
                  <a:schemeClr val="accent2">
                    <a:lumMod val="75000"/>
                  </a:schemeClr>
                </a:solidFill>
                <a:latin typeface="Berlin Sans FB" panose="020E0602020502020306" pitchFamily="34" charset="0"/>
              </a:rPr>
              <a:t>Global education experience in preschool, primary and secondary education. </a:t>
            </a:r>
            <a:r>
              <a:rPr lang="lt-LT" sz="5400" cap="none" dirty="0" smtClean="0">
                <a:solidFill>
                  <a:schemeClr val="accent2">
                    <a:lumMod val="75000"/>
                  </a:schemeClr>
                </a:solidFill>
                <a:latin typeface="Berlin Sans FB" panose="020E0602020502020306" pitchFamily="34" charset="0"/>
              </a:rPr>
              <a:t/>
            </a:r>
            <a:br>
              <a:rPr lang="lt-LT" sz="5400" cap="none" dirty="0" smtClean="0">
                <a:solidFill>
                  <a:schemeClr val="accent2">
                    <a:lumMod val="75000"/>
                  </a:schemeClr>
                </a:solidFill>
                <a:latin typeface="Berlin Sans FB" panose="020E0602020502020306" pitchFamily="34" charset="0"/>
              </a:rPr>
            </a:br>
            <a:r>
              <a:rPr lang="en-US" sz="5400" cap="none" dirty="0" smtClean="0">
                <a:solidFill>
                  <a:schemeClr val="accent2">
                    <a:lumMod val="75000"/>
                  </a:schemeClr>
                </a:solidFill>
                <a:latin typeface="Berlin Sans FB" panose="020E0602020502020306" pitchFamily="34" charset="0"/>
              </a:rPr>
              <a:t>Interdisciplinary approach</a:t>
            </a:r>
            <a:endParaRPr lang="lt-LT" sz="5400" cap="none" dirty="0">
              <a:solidFill>
                <a:schemeClr val="accent2">
                  <a:lumMod val="75000"/>
                </a:schemeClr>
              </a:solidFill>
              <a:latin typeface="Berlin Sans FB" panose="020E0602020502020306" pitchFamily="34" charset="0"/>
            </a:endParaRPr>
          </a:p>
        </p:txBody>
      </p:sp>
      <p:sp>
        <p:nvSpPr>
          <p:cNvPr id="3" name="Antrinis pavadinimas 2"/>
          <p:cNvSpPr>
            <a:spLocks noGrp="1"/>
          </p:cNvSpPr>
          <p:nvPr>
            <p:ph type="subTitle" idx="1"/>
          </p:nvPr>
        </p:nvSpPr>
        <p:spPr>
          <a:xfrm>
            <a:off x="-478972" y="4732845"/>
            <a:ext cx="9144000" cy="1655762"/>
          </a:xfrm>
        </p:spPr>
        <p:txBody>
          <a:bodyPr>
            <a:normAutofit lnSpcReduction="10000"/>
          </a:bodyPr>
          <a:lstStyle/>
          <a:p>
            <a:pPr algn="ctr"/>
            <a:r>
              <a:rPr lang="en-US" dirty="0" smtClean="0">
                <a:solidFill>
                  <a:schemeClr val="accent3">
                    <a:lumMod val="50000"/>
                  </a:schemeClr>
                </a:solidFill>
                <a:latin typeface="Berlin Sans FB" panose="020E0602020502020306" pitchFamily="34" charset="0"/>
              </a:rPr>
              <a:t>By </a:t>
            </a:r>
            <a:r>
              <a:rPr lang="lt-LT" sz="3200" dirty="0" err="1">
                <a:solidFill>
                  <a:schemeClr val="accent3">
                    <a:lumMod val="50000"/>
                  </a:schemeClr>
                </a:solidFill>
                <a:latin typeface="Berlin Sans FB" panose="020E0602020502020306" pitchFamily="34" charset="0"/>
              </a:rPr>
              <a:t>I</a:t>
            </a:r>
            <a:r>
              <a:rPr lang="en-US" sz="3200" dirty="0" err="1" smtClean="0">
                <a:solidFill>
                  <a:schemeClr val="accent3">
                    <a:lumMod val="50000"/>
                  </a:schemeClr>
                </a:solidFill>
                <a:latin typeface="Berlin Sans FB" panose="020E0602020502020306" pitchFamily="34" charset="0"/>
              </a:rPr>
              <a:t>na</a:t>
            </a:r>
            <a:r>
              <a:rPr lang="en-US" sz="3200" dirty="0" smtClean="0">
                <a:solidFill>
                  <a:schemeClr val="accent3">
                    <a:lumMod val="50000"/>
                  </a:schemeClr>
                </a:solidFill>
                <a:latin typeface="Berlin Sans FB" panose="020E0602020502020306" pitchFamily="34" charset="0"/>
              </a:rPr>
              <a:t> Lu</a:t>
            </a:r>
            <a:r>
              <a:rPr lang="lt-LT" sz="3200" dirty="0" err="1" smtClean="0">
                <a:solidFill>
                  <a:schemeClr val="accent3">
                    <a:lumMod val="50000"/>
                  </a:schemeClr>
                </a:solidFill>
                <a:latin typeface="Berlin Sans FB" panose="020E0602020502020306" pitchFamily="34" charset="0"/>
              </a:rPr>
              <a:t>žkien</a:t>
            </a:r>
            <a:r>
              <a:rPr lang="lt-LT" sz="3200" b="1" dirty="0" err="1" smtClean="0">
                <a:solidFill>
                  <a:schemeClr val="accent3">
                    <a:lumMod val="50000"/>
                  </a:schemeClr>
                </a:solidFill>
                <a:latin typeface="Berlin Sans FB" panose="020E0602020502020306" pitchFamily="34" charset="0"/>
              </a:rPr>
              <a:t>ė</a:t>
            </a:r>
            <a:endParaRPr lang="lt-LT" sz="3200" b="1" dirty="0" smtClean="0">
              <a:solidFill>
                <a:schemeClr val="accent3">
                  <a:lumMod val="50000"/>
                </a:schemeClr>
              </a:solidFill>
              <a:latin typeface="Berlin Sans FB" panose="020E0602020502020306" pitchFamily="34" charset="0"/>
            </a:endParaRPr>
          </a:p>
          <a:p>
            <a:pPr algn="ctr"/>
            <a:r>
              <a:rPr lang="lt-LT" dirty="0" smtClean="0">
                <a:solidFill>
                  <a:schemeClr val="accent3">
                    <a:lumMod val="50000"/>
                  </a:schemeClr>
                </a:solidFill>
                <a:latin typeface="Berlin Sans FB" panose="020E0602020502020306" pitchFamily="34" charset="0"/>
              </a:rPr>
              <a:t>Kaunas Simonas Daukantas </a:t>
            </a:r>
          </a:p>
          <a:p>
            <a:pPr algn="ctr"/>
            <a:r>
              <a:rPr lang="lt-LT" dirty="0" err="1" smtClean="0">
                <a:solidFill>
                  <a:schemeClr val="accent3">
                    <a:lumMod val="50000"/>
                  </a:schemeClr>
                </a:solidFill>
                <a:latin typeface="Berlin Sans FB" panose="020E0602020502020306" pitchFamily="34" charset="0"/>
              </a:rPr>
              <a:t>progymnasium</a:t>
            </a:r>
            <a:endParaRPr lang="lt-LT" dirty="0" smtClean="0">
              <a:solidFill>
                <a:schemeClr val="accent3">
                  <a:lumMod val="50000"/>
                </a:schemeClr>
              </a:solidFill>
              <a:latin typeface="Berlin Sans FB" panose="020E0602020502020306" pitchFamily="34" charset="0"/>
            </a:endParaRPr>
          </a:p>
          <a:p>
            <a:pPr algn="ctr"/>
            <a:r>
              <a:rPr lang="lt-LT" dirty="0" smtClean="0">
                <a:solidFill>
                  <a:schemeClr val="accent3">
                    <a:lumMod val="50000"/>
                  </a:schemeClr>
                </a:solidFill>
                <a:latin typeface="Berlin Sans FB" panose="020E0602020502020306" pitchFamily="34" charset="0"/>
              </a:rPr>
              <a:t>2016-03-16</a:t>
            </a:r>
            <a:endParaRPr lang="lt-LT" dirty="0">
              <a:solidFill>
                <a:schemeClr val="accent3">
                  <a:lumMod val="50000"/>
                </a:schemeClr>
              </a:solidFill>
              <a:latin typeface="Berlin Sans FB" panose="020E0602020502020306" pitchFamily="34" charset="0"/>
            </a:endParaRPr>
          </a:p>
        </p:txBody>
      </p:sp>
    </p:spTree>
    <p:extLst>
      <p:ext uri="{BB962C8B-B14F-4D97-AF65-F5344CB8AC3E}">
        <p14:creationId xmlns:p14="http://schemas.microsoft.com/office/powerpoint/2010/main" val="1183038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0" y="0"/>
            <a:ext cx="3148584" cy="1293028"/>
          </a:xfrm>
        </p:spPr>
        <p:txBody>
          <a:bodyPr/>
          <a:lstStyle/>
          <a:p>
            <a:r>
              <a:rPr lang="en-US" dirty="0" smtClean="0">
                <a:solidFill>
                  <a:schemeClr val="bg1"/>
                </a:solidFill>
              </a:rPr>
              <a:t>RESOURCES</a:t>
            </a:r>
            <a:endParaRPr lang="lt-LT" dirty="0">
              <a:solidFill>
                <a:schemeClr val="bg1"/>
              </a:solidFill>
            </a:endParaRPr>
          </a:p>
        </p:txBody>
      </p:sp>
      <p:sp>
        <p:nvSpPr>
          <p:cNvPr id="4" name="TextBox 3"/>
          <p:cNvSpPr txBox="1"/>
          <p:nvPr/>
        </p:nvSpPr>
        <p:spPr>
          <a:xfrm>
            <a:off x="286512" y="3781604"/>
            <a:ext cx="1453896" cy="523220"/>
          </a:xfrm>
          <a:prstGeom prst="rect">
            <a:avLst/>
          </a:prstGeom>
          <a:noFill/>
        </p:spPr>
        <p:txBody>
          <a:bodyPr wrap="square" rtlCol="0">
            <a:spAutoFit/>
          </a:bodyPr>
          <a:lstStyle/>
          <a:p>
            <a:r>
              <a:rPr lang="en-US" sz="2800" b="1" dirty="0" smtClean="0">
                <a:solidFill>
                  <a:schemeClr val="accent3">
                    <a:lumMod val="75000"/>
                  </a:schemeClr>
                </a:solidFill>
              </a:rPr>
              <a:t>MEDIA</a:t>
            </a:r>
            <a:endParaRPr lang="lt-LT" sz="2800" b="1" dirty="0">
              <a:solidFill>
                <a:schemeClr val="accent3">
                  <a:lumMod val="75000"/>
                </a:schemeClr>
              </a:solidFill>
            </a:endParaRPr>
          </a:p>
        </p:txBody>
      </p:sp>
      <p:sp>
        <p:nvSpPr>
          <p:cNvPr id="5" name="TextBox 4"/>
          <p:cNvSpPr txBox="1"/>
          <p:nvPr/>
        </p:nvSpPr>
        <p:spPr>
          <a:xfrm>
            <a:off x="3148584" y="4458706"/>
            <a:ext cx="2734056" cy="954107"/>
          </a:xfrm>
          <a:prstGeom prst="rect">
            <a:avLst/>
          </a:prstGeom>
          <a:noFill/>
        </p:spPr>
        <p:txBody>
          <a:bodyPr wrap="square" rtlCol="0">
            <a:spAutoFit/>
          </a:bodyPr>
          <a:lstStyle/>
          <a:p>
            <a:r>
              <a:rPr lang="en-US" sz="2800" b="1" dirty="0" smtClean="0">
                <a:solidFill>
                  <a:schemeClr val="accent1">
                    <a:lumMod val="75000"/>
                  </a:schemeClr>
                </a:solidFill>
              </a:rPr>
              <a:t>SOCIAL NETWORKING</a:t>
            </a:r>
            <a:endParaRPr lang="lt-LT" sz="2800" b="1" dirty="0">
              <a:solidFill>
                <a:schemeClr val="accent1">
                  <a:lumMod val="75000"/>
                </a:schemeClr>
              </a:solidFill>
            </a:endParaRPr>
          </a:p>
        </p:txBody>
      </p:sp>
      <p:sp>
        <p:nvSpPr>
          <p:cNvPr id="6" name="TextBox 5"/>
          <p:cNvSpPr txBox="1"/>
          <p:nvPr/>
        </p:nvSpPr>
        <p:spPr>
          <a:xfrm>
            <a:off x="332232" y="4559963"/>
            <a:ext cx="2816352" cy="1938992"/>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solidFill>
                  <a:schemeClr val="accent3">
                    <a:lumMod val="75000"/>
                  </a:schemeClr>
                </a:solidFill>
              </a:rPr>
              <a:t>TV</a:t>
            </a:r>
            <a:endParaRPr lang="lt-LT" sz="2400" dirty="0">
              <a:solidFill>
                <a:schemeClr val="accent3">
                  <a:lumMod val="75000"/>
                </a:schemeClr>
              </a:solidFill>
            </a:endParaRPr>
          </a:p>
          <a:p>
            <a:pPr marL="285750" lvl="0" indent="-285750">
              <a:buFont typeface="Arial" panose="020B0604020202020204" pitchFamily="34" charset="0"/>
              <a:buChar char="•"/>
            </a:pPr>
            <a:r>
              <a:rPr lang="en-US" sz="2400" dirty="0">
                <a:solidFill>
                  <a:schemeClr val="accent3">
                    <a:lumMod val="75000"/>
                  </a:schemeClr>
                </a:solidFill>
              </a:rPr>
              <a:t>RADIO</a:t>
            </a:r>
            <a:endParaRPr lang="lt-LT" sz="2400" dirty="0">
              <a:solidFill>
                <a:schemeClr val="accent3">
                  <a:lumMod val="75000"/>
                </a:schemeClr>
              </a:solidFill>
            </a:endParaRPr>
          </a:p>
          <a:p>
            <a:pPr marL="285750" lvl="0" indent="-285750">
              <a:buFont typeface="Arial" panose="020B0604020202020204" pitchFamily="34" charset="0"/>
              <a:buChar char="•"/>
            </a:pPr>
            <a:r>
              <a:rPr lang="en-US" sz="2400" dirty="0">
                <a:solidFill>
                  <a:schemeClr val="accent3">
                    <a:lumMod val="75000"/>
                  </a:schemeClr>
                </a:solidFill>
              </a:rPr>
              <a:t>NEWSPAPERS</a:t>
            </a:r>
            <a:endParaRPr lang="lt-LT" sz="2400" dirty="0">
              <a:solidFill>
                <a:schemeClr val="accent3">
                  <a:lumMod val="75000"/>
                </a:schemeClr>
              </a:solidFill>
            </a:endParaRPr>
          </a:p>
          <a:p>
            <a:pPr marL="285750" lvl="0" indent="-285750">
              <a:buFont typeface="Arial" panose="020B0604020202020204" pitchFamily="34" charset="0"/>
              <a:buChar char="•"/>
            </a:pPr>
            <a:r>
              <a:rPr lang="en-US" sz="2400" dirty="0">
                <a:solidFill>
                  <a:schemeClr val="accent3">
                    <a:lumMod val="75000"/>
                  </a:schemeClr>
                </a:solidFill>
              </a:rPr>
              <a:t>FLYERS</a:t>
            </a:r>
            <a:endParaRPr lang="lt-LT" sz="2400" dirty="0">
              <a:solidFill>
                <a:schemeClr val="accent3">
                  <a:lumMod val="75000"/>
                </a:schemeClr>
              </a:solidFill>
            </a:endParaRPr>
          </a:p>
          <a:p>
            <a:pPr marL="285750" lvl="0" indent="-285750">
              <a:buFont typeface="Arial" panose="020B0604020202020204" pitchFamily="34" charset="0"/>
              <a:buChar char="•"/>
            </a:pPr>
            <a:r>
              <a:rPr lang="en-US" sz="2400" dirty="0">
                <a:solidFill>
                  <a:schemeClr val="accent3">
                    <a:lumMod val="75000"/>
                  </a:schemeClr>
                </a:solidFill>
              </a:rPr>
              <a:t>ADVERTS, ETC</a:t>
            </a:r>
            <a:r>
              <a:rPr lang="en-US" dirty="0">
                <a:solidFill>
                  <a:schemeClr val="accent3">
                    <a:lumMod val="75000"/>
                  </a:schemeClr>
                </a:solidFill>
              </a:rPr>
              <a:t>.</a:t>
            </a:r>
            <a:endParaRPr lang="lt-LT" dirty="0">
              <a:solidFill>
                <a:schemeClr val="accent3">
                  <a:lumMod val="75000"/>
                </a:schemeClr>
              </a:solidFill>
            </a:endParaRPr>
          </a:p>
        </p:txBody>
      </p:sp>
      <p:sp>
        <p:nvSpPr>
          <p:cNvPr id="7" name="TextBox 6"/>
          <p:cNvSpPr txBox="1"/>
          <p:nvPr/>
        </p:nvSpPr>
        <p:spPr>
          <a:xfrm>
            <a:off x="3220212" y="5667958"/>
            <a:ext cx="2743200" cy="830997"/>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solidFill>
                  <a:schemeClr val="accent1">
                    <a:lumMod val="75000"/>
                  </a:schemeClr>
                </a:solidFill>
              </a:rPr>
              <a:t>Facebook</a:t>
            </a:r>
            <a:endParaRPr lang="lt-LT" sz="2400" dirty="0">
              <a:solidFill>
                <a:schemeClr val="accent1">
                  <a:lumMod val="75000"/>
                </a:schemeClr>
              </a:solidFill>
            </a:endParaRPr>
          </a:p>
          <a:p>
            <a:pPr marL="285750" lvl="0" indent="-285750">
              <a:buFont typeface="Arial" panose="020B0604020202020204" pitchFamily="34" charset="0"/>
              <a:buChar char="•"/>
            </a:pPr>
            <a:r>
              <a:rPr lang="en-US" sz="2400" dirty="0">
                <a:solidFill>
                  <a:schemeClr val="accent1">
                    <a:lumMod val="75000"/>
                  </a:schemeClr>
                </a:solidFill>
              </a:rPr>
              <a:t>Twitter, etc.</a:t>
            </a:r>
            <a:endParaRPr lang="lt-LT" sz="2400" dirty="0">
              <a:solidFill>
                <a:schemeClr val="accent1">
                  <a:lumMod val="75000"/>
                </a:schemeClr>
              </a:solidFill>
            </a:endParaRPr>
          </a:p>
        </p:txBody>
      </p:sp>
      <p:pic>
        <p:nvPicPr>
          <p:cNvPr id="8" name="Paveikslėlis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4178" y="82297"/>
            <a:ext cx="6197930" cy="6775704"/>
          </a:xfrm>
          <a:prstGeom prst="rect">
            <a:avLst/>
          </a:prstGeom>
        </p:spPr>
      </p:pic>
    </p:spTree>
    <p:extLst>
      <p:ext uri="{BB962C8B-B14F-4D97-AF65-F5344CB8AC3E}">
        <p14:creationId xmlns:p14="http://schemas.microsoft.com/office/powerpoint/2010/main" val="1641138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stretch>
            <a:fillRect/>
          </a:stretch>
        </p:blipFill>
        <p:spPr>
          <a:xfrm>
            <a:off x="4325112" y="60843"/>
            <a:ext cx="7760465" cy="517364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aveikslėlis 5"/>
          <p:cNvPicPr>
            <a:picLocks noChangeAspect="1"/>
          </p:cNvPicPr>
          <p:nvPr/>
        </p:nvPicPr>
        <p:blipFill>
          <a:blip r:embed="rId3"/>
          <a:stretch>
            <a:fillRect/>
          </a:stretch>
        </p:blipFill>
        <p:spPr>
          <a:xfrm>
            <a:off x="225804" y="127900"/>
            <a:ext cx="4517135" cy="30114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aveikslėlis 6"/>
          <p:cNvPicPr>
            <a:picLocks noChangeAspect="1"/>
          </p:cNvPicPr>
          <p:nvPr/>
        </p:nvPicPr>
        <p:blipFill>
          <a:blip r:embed="rId4"/>
          <a:stretch>
            <a:fillRect/>
          </a:stretch>
        </p:blipFill>
        <p:spPr>
          <a:xfrm>
            <a:off x="7483027" y="3645579"/>
            <a:ext cx="3569278" cy="2971800"/>
          </a:xfrm>
          <a:prstGeom prst="ellipse">
            <a:avLst/>
          </a:prstGeom>
          <a:ln w="63500" cap="rnd">
            <a:solidFill>
              <a:schemeClr val="tx1">
                <a:lumMod val="9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aveikslėlis 3"/>
          <p:cNvPicPr>
            <a:picLocks noChangeAspect="1"/>
          </p:cNvPicPr>
          <p:nvPr/>
        </p:nvPicPr>
        <p:blipFill>
          <a:blip r:embed="rId5"/>
          <a:stretch>
            <a:fillRect/>
          </a:stretch>
        </p:blipFill>
        <p:spPr>
          <a:xfrm>
            <a:off x="225804" y="3343711"/>
            <a:ext cx="6098889" cy="32736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2567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56" y="2734056"/>
            <a:ext cx="7839456" cy="3919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urinio vietos rezervavimo ženklas 2"/>
          <p:cNvSpPr>
            <a:spLocks noGrp="1"/>
          </p:cNvSpPr>
          <p:nvPr>
            <p:ph idx="1"/>
          </p:nvPr>
        </p:nvSpPr>
        <p:spPr>
          <a:xfrm>
            <a:off x="3127248" y="1115568"/>
            <a:ext cx="8781288" cy="4974336"/>
          </a:xfrm>
        </p:spPr>
        <p:txBody>
          <a:bodyPr>
            <a:normAutofit fontScale="92500" lnSpcReduction="10000"/>
          </a:bodyPr>
          <a:lstStyle/>
          <a:p>
            <a:pPr marL="0" indent="0" algn="just">
              <a:buNone/>
            </a:pPr>
            <a:r>
              <a:rPr lang="en-US" dirty="0" smtClean="0"/>
              <a:t>“I </a:t>
            </a:r>
            <a:r>
              <a:rPr lang="en-US" dirty="0"/>
              <a:t>was able to see the destruction and isolation all around me, an unsettling way to experience such an event. However, it's another example that VR can go well beyond gaming and has enormous potential for immersive storytelling -- even when the stories are hard to watch</a:t>
            </a:r>
            <a:r>
              <a:rPr lang="en-US" dirty="0" smtClean="0"/>
              <a:t>.”</a:t>
            </a:r>
            <a:endParaRPr lang="lt-LT" dirty="0" smtClean="0"/>
          </a:p>
          <a:p>
            <a:pPr marL="0" indent="0">
              <a:buNone/>
            </a:pPr>
            <a:r>
              <a:rPr lang="en-US" dirty="0"/>
              <a:t>	</a:t>
            </a:r>
            <a:r>
              <a:rPr lang="en-US" dirty="0" smtClean="0"/>
              <a:t>						      </a:t>
            </a:r>
            <a:r>
              <a:rPr lang="lt-LT" dirty="0" err="1" smtClean="0"/>
              <a:t>Steve</a:t>
            </a:r>
            <a:r>
              <a:rPr lang="lt-LT" dirty="0" smtClean="0"/>
              <a:t> </a:t>
            </a:r>
            <a:r>
              <a:rPr lang="lt-LT" dirty="0" err="1"/>
              <a:t>Dent</a:t>
            </a:r>
            <a:r>
              <a:rPr lang="lt-LT" dirty="0"/>
              <a:t> </a:t>
            </a:r>
            <a:endParaRPr lang="en-US" dirty="0" smtClean="0"/>
          </a:p>
          <a:p>
            <a:pPr marL="0" indent="0">
              <a:buNone/>
            </a:pPr>
            <a:r>
              <a:rPr lang="en-US" dirty="0"/>
              <a:t>	</a:t>
            </a:r>
            <a:r>
              <a:rPr lang="en-US" dirty="0" smtClean="0"/>
              <a:t>							</a:t>
            </a:r>
            <a:endParaRPr lang="lt-LT" dirty="0" smtClean="0"/>
          </a:p>
          <a:p>
            <a:pPr marL="0" indent="0" algn="r">
              <a:buNone/>
            </a:pPr>
            <a:r>
              <a:rPr lang="en-US" dirty="0" smtClean="0"/>
              <a:t>360-degree video </a:t>
            </a:r>
          </a:p>
          <a:p>
            <a:pPr marL="0" indent="0" algn="r">
              <a:buNone/>
            </a:pPr>
            <a:r>
              <a:rPr lang="en-US" dirty="0" smtClean="0"/>
              <a:t>puts </a:t>
            </a:r>
            <a:r>
              <a:rPr lang="en-US" dirty="0"/>
              <a:t>you in </a:t>
            </a:r>
            <a:endParaRPr lang="en-US" dirty="0"/>
          </a:p>
          <a:p>
            <a:pPr marL="0" indent="0" algn="r">
              <a:buNone/>
            </a:pPr>
            <a:r>
              <a:rPr lang="en-US" dirty="0" smtClean="0"/>
              <a:t>a </a:t>
            </a:r>
            <a:r>
              <a:rPr lang="en-US" dirty="0"/>
              <a:t>bombed-out </a:t>
            </a:r>
            <a:endParaRPr lang="en-US" dirty="0" smtClean="0"/>
          </a:p>
          <a:p>
            <a:pPr marL="0" indent="0" algn="r">
              <a:buNone/>
            </a:pPr>
            <a:r>
              <a:rPr lang="en-US" dirty="0" smtClean="0"/>
              <a:t>Syrian </a:t>
            </a:r>
            <a:r>
              <a:rPr lang="en-US" dirty="0"/>
              <a:t>war </a:t>
            </a:r>
            <a:r>
              <a:rPr lang="en-US" dirty="0" smtClean="0"/>
              <a:t>zone</a:t>
            </a:r>
          </a:p>
          <a:p>
            <a:endParaRPr lang="en-US" dirty="0"/>
          </a:p>
          <a:p>
            <a:pPr marL="0" indent="0" algn="r">
              <a:buNone/>
            </a:pPr>
            <a:r>
              <a:rPr lang="en-US" dirty="0" smtClean="0"/>
              <a:t>													“The </a:t>
            </a:r>
            <a:r>
              <a:rPr lang="en-US" dirty="0"/>
              <a:t>Battle for Northern Syria </a:t>
            </a:r>
            <a:r>
              <a:rPr lang="en-US" dirty="0" smtClean="0"/>
              <a:t> </a:t>
            </a:r>
          </a:p>
          <a:p>
            <a:pPr marL="0" indent="0" algn="r">
              <a:buNone/>
            </a:pPr>
            <a:r>
              <a:rPr lang="en-US" dirty="0" smtClean="0"/>
              <a:t>360</a:t>
            </a:r>
            <a:r>
              <a:rPr lang="en-US" dirty="0"/>
              <a:t>° Virtual Reality </a:t>
            </a:r>
            <a:r>
              <a:rPr lang="en-US" dirty="0" smtClean="0"/>
              <a:t>Report”</a:t>
            </a:r>
            <a:endParaRPr lang="lt-LT" dirty="0"/>
          </a:p>
        </p:txBody>
      </p:sp>
    </p:spTree>
    <p:extLst>
      <p:ext uri="{BB962C8B-B14F-4D97-AF65-F5344CB8AC3E}">
        <p14:creationId xmlns:p14="http://schemas.microsoft.com/office/powerpoint/2010/main" val="732107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5376" y="131006"/>
            <a:ext cx="7910158" cy="6635553"/>
          </a:xfrm>
          <a:prstGeom prst="rect">
            <a:avLst/>
          </a:prstGeom>
          <a:ln>
            <a:noFill/>
          </a:ln>
          <a:effectLst>
            <a:softEdge rad="112500"/>
          </a:effectLst>
        </p:spPr>
      </p:pic>
      <p:sp>
        <p:nvSpPr>
          <p:cNvPr id="2" name="Pavadinimas 1"/>
          <p:cNvSpPr>
            <a:spLocks noGrp="1"/>
          </p:cNvSpPr>
          <p:nvPr>
            <p:ph type="title"/>
          </p:nvPr>
        </p:nvSpPr>
        <p:spPr>
          <a:xfrm>
            <a:off x="2403647" y="131006"/>
            <a:ext cx="6833616" cy="658369"/>
          </a:xfrm>
        </p:spPr>
        <p:txBody>
          <a:bodyPr>
            <a:normAutofit/>
          </a:bodyPr>
          <a:lstStyle/>
          <a:p>
            <a:r>
              <a:rPr lang="en-US" sz="3200" dirty="0" smtClean="0">
                <a:solidFill>
                  <a:schemeClr val="bg1"/>
                </a:solidFill>
              </a:rPr>
              <a:t>Thank you for your attention</a:t>
            </a:r>
            <a:endParaRPr lang="lt-LT" sz="3200" dirty="0">
              <a:solidFill>
                <a:schemeClr val="bg1"/>
              </a:solidFill>
            </a:endParaRPr>
          </a:p>
        </p:txBody>
      </p:sp>
    </p:spTree>
    <p:extLst>
      <p:ext uri="{BB962C8B-B14F-4D97-AF65-F5344CB8AC3E}">
        <p14:creationId xmlns:p14="http://schemas.microsoft.com/office/powerpoint/2010/main" val="220210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4572000" y="890289"/>
            <a:ext cx="6522939" cy="5696332"/>
          </a:xfrm>
          <a:prstGeom prst="rect">
            <a:avLst/>
          </a:prstGeom>
        </p:spPr>
      </p:pic>
      <p:sp>
        <p:nvSpPr>
          <p:cNvPr id="6" name="TextBox 5"/>
          <p:cNvSpPr txBox="1"/>
          <p:nvPr/>
        </p:nvSpPr>
        <p:spPr>
          <a:xfrm>
            <a:off x="731520" y="2185416"/>
            <a:ext cx="4370832" cy="4401205"/>
          </a:xfrm>
          <a:prstGeom prst="rect">
            <a:avLst/>
          </a:prstGeom>
          <a:noFill/>
        </p:spPr>
        <p:txBody>
          <a:bodyPr wrap="square" rtlCol="0">
            <a:spAutoFit/>
          </a:bodyPr>
          <a:lstStyle/>
          <a:p>
            <a:r>
              <a:rPr lang="en-US" sz="4000" dirty="0" smtClean="0">
                <a:solidFill>
                  <a:schemeClr val="accent2">
                    <a:lumMod val="75000"/>
                  </a:schemeClr>
                </a:solidFill>
              </a:rPr>
              <a:t>Cross-institutional</a:t>
            </a:r>
          </a:p>
          <a:p>
            <a:r>
              <a:rPr lang="en-US" sz="4000" dirty="0" smtClean="0">
                <a:solidFill>
                  <a:schemeClr val="accent2">
                    <a:lumMod val="75000"/>
                  </a:schemeClr>
                </a:solidFill>
              </a:rPr>
              <a:t>Cooperation </a:t>
            </a:r>
          </a:p>
          <a:p>
            <a:r>
              <a:rPr lang="en-US" sz="4000" dirty="0" smtClean="0">
                <a:solidFill>
                  <a:schemeClr val="accent2">
                    <a:lumMod val="75000"/>
                  </a:schemeClr>
                </a:solidFill>
              </a:rPr>
              <a:t>Is a key to </a:t>
            </a:r>
          </a:p>
          <a:p>
            <a:r>
              <a:rPr lang="en-US" sz="4000" dirty="0" smtClean="0">
                <a:solidFill>
                  <a:schemeClr val="accent2">
                    <a:lumMod val="75000"/>
                  </a:schemeClr>
                </a:solidFill>
              </a:rPr>
              <a:t>Success in</a:t>
            </a:r>
          </a:p>
          <a:p>
            <a:r>
              <a:rPr lang="en-US" sz="4000" dirty="0" smtClean="0">
                <a:solidFill>
                  <a:schemeClr val="accent2">
                    <a:lumMod val="75000"/>
                  </a:schemeClr>
                </a:solidFill>
              </a:rPr>
              <a:t>Awaking </a:t>
            </a:r>
          </a:p>
          <a:p>
            <a:r>
              <a:rPr lang="en-US" sz="4000" dirty="0" smtClean="0">
                <a:solidFill>
                  <a:schemeClr val="accent2">
                    <a:lumMod val="75000"/>
                  </a:schemeClr>
                </a:solidFill>
              </a:rPr>
              <a:t>Global </a:t>
            </a:r>
          </a:p>
          <a:p>
            <a:r>
              <a:rPr lang="en-US" sz="4000" dirty="0" smtClean="0">
                <a:solidFill>
                  <a:schemeClr val="accent2">
                    <a:lumMod val="75000"/>
                  </a:schemeClr>
                </a:solidFill>
              </a:rPr>
              <a:t>Awareness</a:t>
            </a:r>
          </a:p>
        </p:txBody>
      </p:sp>
    </p:spTree>
    <p:extLst>
      <p:ext uri="{BB962C8B-B14F-4D97-AF65-F5344CB8AC3E}">
        <p14:creationId xmlns:p14="http://schemas.microsoft.com/office/powerpoint/2010/main" val="125694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5344" y="137160"/>
            <a:ext cx="11914632" cy="1293028"/>
          </a:xfrm>
        </p:spPr>
        <p:txBody>
          <a:bodyPr/>
          <a:lstStyle/>
          <a:p>
            <a:pPr algn="l">
              <a:lnSpc>
                <a:spcPct val="100000"/>
              </a:lnSpc>
            </a:pPr>
            <a:r>
              <a:rPr lang="en-US" b="1" dirty="0" smtClean="0">
                <a:solidFill>
                  <a:schemeClr val="bg1">
                    <a:lumMod val="95000"/>
                    <a:lumOff val="5000"/>
                  </a:schemeClr>
                </a:solidFill>
              </a:rPr>
              <a:t>Global</a:t>
            </a:r>
            <a:r>
              <a:rPr lang="en-US" dirty="0" smtClean="0">
                <a:solidFill>
                  <a:schemeClr val="accent2">
                    <a:lumMod val="75000"/>
                  </a:schemeClr>
                </a:solidFill>
              </a:rPr>
              <a:t> </a:t>
            </a:r>
            <a:r>
              <a:rPr lang="en-US" dirty="0" smtClean="0">
                <a:solidFill>
                  <a:schemeClr val="accent4">
                    <a:lumMod val="75000"/>
                  </a:schemeClr>
                </a:solidFill>
              </a:rPr>
              <a:t>education</a:t>
            </a:r>
            <a:r>
              <a:rPr lang="en-US" dirty="0" smtClean="0">
                <a:solidFill>
                  <a:schemeClr val="accent2">
                    <a:lumMod val="75000"/>
                  </a:schemeClr>
                </a:solidFill>
              </a:rPr>
              <a:t> as a holistic approach</a:t>
            </a:r>
            <a:endParaRPr lang="lt-LT" dirty="0">
              <a:solidFill>
                <a:schemeClr val="accent2">
                  <a:lumMod val="75000"/>
                </a:schemeClr>
              </a:solidFill>
            </a:endParaRPr>
          </a:p>
        </p:txBody>
      </p:sp>
      <p:sp>
        <p:nvSpPr>
          <p:cNvPr id="6" name="TextBox 5"/>
          <p:cNvSpPr txBox="1"/>
          <p:nvPr/>
        </p:nvSpPr>
        <p:spPr>
          <a:xfrm>
            <a:off x="195072" y="2194560"/>
            <a:ext cx="6412992" cy="3816429"/>
          </a:xfrm>
          <a:prstGeom prst="rect">
            <a:avLst/>
          </a:prstGeom>
          <a:noFill/>
        </p:spPr>
        <p:txBody>
          <a:bodyPr wrap="square" rtlCol="0">
            <a:spAutoFit/>
          </a:bodyPr>
          <a:lstStyle/>
          <a:p>
            <a:pPr marL="285750" indent="-285750">
              <a:buFont typeface="Wingdings" panose="05000000000000000000" pitchFamily="2" charset="2"/>
              <a:buChar char="q"/>
            </a:pPr>
            <a:r>
              <a:rPr lang="en-US" sz="2800" b="1" u="sng" dirty="0" smtClean="0">
                <a:solidFill>
                  <a:schemeClr val="accent2">
                    <a:lumMod val="75000"/>
                  </a:schemeClr>
                </a:solidFill>
              </a:rPr>
              <a:t>Pre-school level:</a:t>
            </a:r>
          </a:p>
          <a:p>
            <a:pPr marL="285750" indent="-285750">
              <a:buFont typeface="Wingdings" panose="05000000000000000000" pitchFamily="2" charset="2"/>
              <a:buChar char="ü"/>
            </a:pPr>
            <a:r>
              <a:rPr lang="en-US" sz="2800" dirty="0" smtClean="0">
                <a:solidFill>
                  <a:schemeClr val="accent2">
                    <a:lumMod val="75000"/>
                  </a:schemeClr>
                </a:solidFill>
              </a:rPr>
              <a:t>Arts and crafts</a:t>
            </a:r>
          </a:p>
          <a:p>
            <a:pPr marL="285750" indent="-285750">
              <a:buFont typeface="Wingdings" panose="05000000000000000000" pitchFamily="2" charset="2"/>
              <a:buChar char="ü"/>
            </a:pPr>
            <a:r>
              <a:rPr lang="en-US" sz="2800" dirty="0" smtClean="0">
                <a:solidFill>
                  <a:schemeClr val="accent6">
                    <a:lumMod val="75000"/>
                  </a:schemeClr>
                </a:solidFill>
              </a:rPr>
              <a:t>Tale telling / listening to</a:t>
            </a:r>
          </a:p>
          <a:p>
            <a:pPr marL="285750" indent="-285750">
              <a:buFont typeface="Wingdings" panose="05000000000000000000" pitchFamily="2" charset="2"/>
              <a:buChar char="ü"/>
            </a:pPr>
            <a:r>
              <a:rPr lang="en-US" sz="2800" dirty="0" smtClean="0">
                <a:solidFill>
                  <a:schemeClr val="accent6">
                    <a:lumMod val="75000"/>
                  </a:schemeClr>
                </a:solidFill>
              </a:rPr>
              <a:t>Listening skills workout</a:t>
            </a:r>
          </a:p>
          <a:p>
            <a:pPr marL="285750" indent="-285750">
              <a:buFont typeface="Wingdings" panose="05000000000000000000" pitchFamily="2" charset="2"/>
              <a:buChar char="ü"/>
            </a:pPr>
            <a:r>
              <a:rPr lang="en-US" sz="2800" dirty="0" smtClean="0">
                <a:solidFill>
                  <a:schemeClr val="accent6">
                    <a:lumMod val="75000"/>
                  </a:schemeClr>
                </a:solidFill>
              </a:rPr>
              <a:t>Asking questions</a:t>
            </a:r>
          </a:p>
          <a:p>
            <a:pPr marL="285750" indent="-285750">
              <a:buFont typeface="Wingdings" panose="05000000000000000000" pitchFamily="2" charset="2"/>
              <a:buChar char="ü"/>
            </a:pPr>
            <a:r>
              <a:rPr lang="en-US" sz="2800" dirty="0" smtClean="0">
                <a:solidFill>
                  <a:schemeClr val="accent3">
                    <a:lumMod val="75000"/>
                  </a:schemeClr>
                </a:solidFill>
              </a:rPr>
              <a:t>Puppet play</a:t>
            </a:r>
          </a:p>
          <a:p>
            <a:pPr marL="285750" indent="-285750">
              <a:buFont typeface="Wingdings" panose="05000000000000000000" pitchFamily="2" charset="2"/>
              <a:buChar char="ü"/>
            </a:pPr>
            <a:r>
              <a:rPr lang="en-US" sz="2800" dirty="0" smtClean="0">
                <a:solidFill>
                  <a:schemeClr val="accent1">
                    <a:lumMod val="75000"/>
                  </a:schemeClr>
                </a:solidFill>
              </a:rPr>
              <a:t>Literacy and numeracy skills workout</a:t>
            </a:r>
          </a:p>
          <a:p>
            <a:endParaRPr lang="en-US" dirty="0" smtClean="0">
              <a:solidFill>
                <a:schemeClr val="accent2">
                  <a:lumMod val="75000"/>
                </a:schemeClr>
              </a:solidFill>
            </a:endParaRPr>
          </a:p>
        </p:txBody>
      </p:sp>
      <p:graphicFrame>
        <p:nvGraphicFramePr>
          <p:cNvPr id="18" name="Diagrama 17"/>
          <p:cNvGraphicFramePr/>
          <p:nvPr>
            <p:extLst>
              <p:ext uri="{D42A27DB-BD31-4B8C-83A1-F6EECF244321}">
                <p14:modId xmlns:p14="http://schemas.microsoft.com/office/powerpoint/2010/main" val="3644378110"/>
              </p:ext>
            </p:extLst>
          </p:nvPr>
        </p:nvGraphicFramePr>
        <p:xfrm>
          <a:off x="6172200" y="1563624"/>
          <a:ext cx="4111752" cy="4594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7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stretch>
            <a:fillRect/>
          </a:stretch>
        </p:blipFill>
        <p:spPr>
          <a:xfrm>
            <a:off x="0" y="457200"/>
            <a:ext cx="12180864" cy="1066892"/>
          </a:xfrm>
          <a:prstGeom prst="rect">
            <a:avLst/>
          </a:prstGeom>
        </p:spPr>
      </p:pic>
      <p:pic>
        <p:nvPicPr>
          <p:cNvPr id="4" name="Turinio vietos rezervavimo ženklas 3"/>
          <p:cNvPicPr>
            <a:picLocks noGrp="1" noChangeAspect="1"/>
          </p:cNvPicPr>
          <p:nvPr>
            <p:ph idx="1"/>
          </p:nvPr>
        </p:nvPicPr>
        <p:blipFill>
          <a:blip r:embed="rId3"/>
          <a:stretch>
            <a:fillRect/>
          </a:stretch>
        </p:blipFill>
        <p:spPr>
          <a:xfrm>
            <a:off x="-67327" y="2718809"/>
            <a:ext cx="9533161" cy="2432214"/>
          </a:xfrm>
          <a:prstGeom prst="rect">
            <a:avLst/>
          </a:prstGeom>
        </p:spPr>
      </p:pic>
      <p:pic>
        <p:nvPicPr>
          <p:cNvPr id="6" name="Paveikslėlis 5"/>
          <p:cNvPicPr>
            <a:picLocks noChangeAspect="1"/>
          </p:cNvPicPr>
          <p:nvPr/>
        </p:nvPicPr>
        <p:blipFill>
          <a:blip r:embed="rId4"/>
          <a:stretch>
            <a:fillRect/>
          </a:stretch>
        </p:blipFill>
        <p:spPr>
          <a:xfrm>
            <a:off x="9210972" y="2227939"/>
            <a:ext cx="2871461" cy="3413953"/>
          </a:xfrm>
          <a:prstGeom prst="rect">
            <a:avLst/>
          </a:prstGeom>
        </p:spPr>
      </p:pic>
    </p:spTree>
    <p:extLst>
      <p:ext uri="{BB962C8B-B14F-4D97-AF65-F5344CB8AC3E}">
        <p14:creationId xmlns:p14="http://schemas.microsoft.com/office/powerpoint/2010/main" val="3250288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stretch>
            <a:fillRect/>
          </a:stretch>
        </p:blipFill>
        <p:spPr>
          <a:xfrm>
            <a:off x="82296" y="365760"/>
            <a:ext cx="12180864" cy="1066892"/>
          </a:xfrm>
          <a:prstGeom prst="rect">
            <a:avLst/>
          </a:prstGeom>
        </p:spPr>
      </p:pic>
      <p:pic>
        <p:nvPicPr>
          <p:cNvPr id="4" name="Turinio vietos rezervavimo ženklas 3"/>
          <p:cNvPicPr>
            <a:picLocks noGrp="1" noChangeAspect="1"/>
          </p:cNvPicPr>
          <p:nvPr>
            <p:ph idx="1"/>
          </p:nvPr>
        </p:nvPicPr>
        <p:blipFill>
          <a:blip r:embed="rId3"/>
          <a:stretch>
            <a:fillRect/>
          </a:stretch>
        </p:blipFill>
        <p:spPr>
          <a:xfrm>
            <a:off x="0" y="2430741"/>
            <a:ext cx="9052560" cy="3046450"/>
          </a:xfrm>
          <a:prstGeom prst="rect">
            <a:avLst/>
          </a:prstGeom>
        </p:spPr>
      </p:pic>
      <p:pic>
        <p:nvPicPr>
          <p:cNvPr id="6" name="Paveikslėlis 5"/>
          <p:cNvPicPr>
            <a:picLocks noChangeAspect="1"/>
          </p:cNvPicPr>
          <p:nvPr/>
        </p:nvPicPr>
        <p:blipFill>
          <a:blip r:embed="rId4"/>
          <a:stretch>
            <a:fillRect/>
          </a:stretch>
        </p:blipFill>
        <p:spPr>
          <a:xfrm>
            <a:off x="9052560" y="2356717"/>
            <a:ext cx="2871461" cy="3413953"/>
          </a:xfrm>
          <a:prstGeom prst="rect">
            <a:avLst/>
          </a:prstGeom>
        </p:spPr>
      </p:pic>
    </p:spTree>
    <p:extLst>
      <p:ext uri="{BB962C8B-B14F-4D97-AF65-F5344CB8AC3E}">
        <p14:creationId xmlns:p14="http://schemas.microsoft.com/office/powerpoint/2010/main" val="3918891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983682586"/>
              </p:ext>
            </p:extLst>
          </p:nvPr>
        </p:nvGraphicFramePr>
        <p:xfrm>
          <a:off x="256032" y="1179576"/>
          <a:ext cx="11935968" cy="5458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697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846683" y="661737"/>
            <a:ext cx="8610600" cy="1293028"/>
          </a:xfrm>
        </p:spPr>
        <p:txBody>
          <a:bodyPr/>
          <a:lstStyle/>
          <a:p>
            <a:r>
              <a:rPr lang="en-US" dirty="0" smtClean="0">
                <a:solidFill>
                  <a:schemeClr val="accent2">
                    <a:lumMod val="75000"/>
                  </a:schemeClr>
                </a:solidFill>
              </a:rPr>
              <a:t>METHODS</a:t>
            </a:r>
            <a:endParaRPr lang="lt-LT" dirty="0">
              <a:solidFill>
                <a:schemeClr val="accent2">
                  <a:lumMod val="75000"/>
                </a:schemeClr>
              </a:solidFill>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148658206"/>
              </p:ext>
            </p:extLst>
          </p:nvPr>
        </p:nvGraphicFramePr>
        <p:xfrm>
          <a:off x="171060" y="2024744"/>
          <a:ext cx="11812556" cy="4432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443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7802" y="3438144"/>
            <a:ext cx="6630973" cy="3419856"/>
          </a:xfrm>
          <a:prstGeom prst="rect">
            <a:avLst/>
          </a:prstGeom>
        </p:spPr>
      </p:pic>
      <p:pic>
        <p:nvPicPr>
          <p:cNvPr id="6" name="Paveikslėlis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5" y="3759836"/>
            <a:ext cx="5321306" cy="2995528"/>
          </a:xfrm>
          <a:prstGeom prst="rect">
            <a:avLst/>
          </a:prstGeom>
        </p:spPr>
      </p:pic>
      <p:pic>
        <p:nvPicPr>
          <p:cNvPr id="7" name="Paveikslėlis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384" y="49023"/>
            <a:ext cx="4870391" cy="2636860"/>
          </a:xfrm>
          <a:prstGeom prst="rect">
            <a:avLst/>
          </a:prstGeom>
        </p:spPr>
      </p:pic>
      <p:pic>
        <p:nvPicPr>
          <p:cNvPr id="10" name="Paveikslėlis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955" y="49023"/>
            <a:ext cx="2247900" cy="3267075"/>
          </a:xfrm>
          <a:prstGeom prst="rect">
            <a:avLst/>
          </a:prstGeom>
        </p:spPr>
      </p:pic>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4143411565"/>
              </p:ext>
            </p:extLst>
          </p:nvPr>
        </p:nvGraphicFramePr>
        <p:xfrm>
          <a:off x="685800" y="569167"/>
          <a:ext cx="10820400" cy="56490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16658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653" y="1100906"/>
            <a:ext cx="9098528" cy="5686580"/>
          </a:xfrm>
          <a:prstGeom prst="rect">
            <a:avLst/>
          </a:prstGeom>
        </p:spPr>
      </p:pic>
      <p:sp>
        <p:nvSpPr>
          <p:cNvPr id="2" name="Pavadinimas 1"/>
          <p:cNvSpPr>
            <a:spLocks noGrp="1"/>
          </p:cNvSpPr>
          <p:nvPr>
            <p:ph type="title"/>
          </p:nvPr>
        </p:nvSpPr>
        <p:spPr>
          <a:xfrm>
            <a:off x="0" y="0"/>
            <a:ext cx="3212592" cy="1293028"/>
          </a:xfrm>
        </p:spPr>
        <p:txBody>
          <a:bodyPr/>
          <a:lstStyle/>
          <a:p>
            <a:r>
              <a:rPr lang="en-US" dirty="0" smtClean="0">
                <a:solidFill>
                  <a:schemeClr val="bg1"/>
                </a:solidFill>
              </a:rPr>
              <a:t>RESOURCES</a:t>
            </a:r>
            <a:endParaRPr lang="lt-LT" dirty="0">
              <a:solidFill>
                <a:schemeClr val="bg1"/>
              </a:solidFill>
            </a:endParaRPr>
          </a:p>
        </p:txBody>
      </p:sp>
      <p:sp>
        <p:nvSpPr>
          <p:cNvPr id="4" name="TextBox 3"/>
          <p:cNvSpPr txBox="1"/>
          <p:nvPr/>
        </p:nvSpPr>
        <p:spPr>
          <a:xfrm>
            <a:off x="3212592" y="1094769"/>
            <a:ext cx="5138928" cy="2010807"/>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400" dirty="0">
                <a:solidFill>
                  <a:prstClr val="white"/>
                </a:solidFill>
                <a:hlinkClick r:id="rId3"/>
              </a:rPr>
              <a:t>www.globalonenessproject.org</a:t>
            </a:r>
            <a:r>
              <a:rPr lang="en-US" sz="2400" dirty="0">
                <a:solidFill>
                  <a:prstClr val="white"/>
                </a:solidFill>
              </a:rPr>
              <a:t>:</a:t>
            </a:r>
            <a:endParaRPr lang="lt-LT" sz="2400" dirty="0">
              <a:solidFill>
                <a:prstClr val="white"/>
              </a:solidFill>
            </a:endParaRPr>
          </a:p>
          <a:p>
            <a:pPr marL="685800" lvl="1" indent="-228600">
              <a:lnSpc>
                <a:spcPct val="90000"/>
              </a:lnSpc>
              <a:spcBef>
                <a:spcPts val="500"/>
              </a:spcBef>
              <a:buFont typeface="Arial" panose="020B0604020202020204" pitchFamily="34" charset="0"/>
              <a:buChar char="•"/>
            </a:pPr>
            <a:r>
              <a:rPr lang="en-US" sz="2400" dirty="0">
                <a:solidFill>
                  <a:prstClr val="white"/>
                </a:solidFill>
              </a:rPr>
              <a:t>Films</a:t>
            </a:r>
            <a:endParaRPr lang="lt-LT" sz="2400" dirty="0">
              <a:solidFill>
                <a:prstClr val="white"/>
              </a:solidFill>
            </a:endParaRPr>
          </a:p>
          <a:p>
            <a:pPr marL="685800" lvl="1" indent="-228600">
              <a:lnSpc>
                <a:spcPct val="90000"/>
              </a:lnSpc>
              <a:spcBef>
                <a:spcPts val="500"/>
              </a:spcBef>
              <a:buFont typeface="Arial" panose="020B0604020202020204" pitchFamily="34" charset="0"/>
              <a:buChar char="•"/>
            </a:pPr>
            <a:r>
              <a:rPr lang="en-US" sz="2400" dirty="0">
                <a:solidFill>
                  <a:prstClr val="white"/>
                </a:solidFill>
              </a:rPr>
              <a:t>Articles</a:t>
            </a:r>
            <a:endParaRPr lang="lt-LT" sz="2400" dirty="0">
              <a:solidFill>
                <a:prstClr val="white"/>
              </a:solidFill>
            </a:endParaRPr>
          </a:p>
          <a:p>
            <a:pPr marL="685800" lvl="1" indent="-228600">
              <a:lnSpc>
                <a:spcPct val="90000"/>
              </a:lnSpc>
              <a:spcBef>
                <a:spcPts val="500"/>
              </a:spcBef>
              <a:buFont typeface="Arial" panose="020B0604020202020204" pitchFamily="34" charset="0"/>
              <a:buChar char="•"/>
            </a:pPr>
            <a:r>
              <a:rPr lang="en-US" sz="2400" dirty="0">
                <a:solidFill>
                  <a:prstClr val="white"/>
                </a:solidFill>
              </a:rPr>
              <a:t>Photo essays</a:t>
            </a:r>
            <a:endParaRPr lang="lt-LT" sz="2400" dirty="0">
              <a:solidFill>
                <a:prstClr val="white"/>
              </a:solidFill>
            </a:endParaRPr>
          </a:p>
          <a:p>
            <a:pPr marL="685800" lvl="1" indent="-228600">
              <a:lnSpc>
                <a:spcPct val="90000"/>
              </a:lnSpc>
              <a:spcBef>
                <a:spcPts val="500"/>
              </a:spcBef>
              <a:buFont typeface="Arial" panose="020B0604020202020204" pitchFamily="34" charset="0"/>
              <a:buChar char="•"/>
            </a:pPr>
            <a:r>
              <a:rPr lang="en-US" sz="2400" dirty="0">
                <a:solidFill>
                  <a:prstClr val="white"/>
                </a:solidFill>
              </a:rPr>
              <a:t>Lesson plans</a:t>
            </a:r>
            <a:endParaRPr lang="lt-LT" sz="2400" dirty="0">
              <a:solidFill>
                <a:prstClr val="white"/>
              </a:solidFill>
            </a:endParaRPr>
          </a:p>
        </p:txBody>
      </p:sp>
      <p:sp>
        <p:nvSpPr>
          <p:cNvPr id="5" name="TextBox 4"/>
          <p:cNvSpPr txBox="1"/>
          <p:nvPr/>
        </p:nvSpPr>
        <p:spPr>
          <a:xfrm>
            <a:off x="102870" y="4928429"/>
            <a:ext cx="3221736" cy="1614288"/>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lt-LT" sz="2400" dirty="0">
                <a:solidFill>
                  <a:prstClr val="black">
                    <a:lumMod val="75000"/>
                    <a:lumOff val="25000"/>
                  </a:prstClr>
                </a:solidFill>
                <a:hlinkClick r:id="rId4"/>
              </a:rPr>
              <a:t>www.fairtrade.net</a:t>
            </a:r>
            <a:r>
              <a:rPr lang="en-US" sz="2400" dirty="0">
                <a:solidFill>
                  <a:prstClr val="black">
                    <a:lumMod val="75000"/>
                    <a:lumOff val="25000"/>
                  </a:prstClr>
                </a:solidFill>
              </a:rPr>
              <a:t>:  </a:t>
            </a:r>
            <a:endParaRPr lang="lt-LT" sz="2400" dirty="0">
              <a:solidFill>
                <a:prstClr val="black">
                  <a:lumMod val="75000"/>
                  <a:lumOff val="25000"/>
                </a:prstClr>
              </a:solidFill>
            </a:endParaRPr>
          </a:p>
          <a:p>
            <a:pPr marL="685800" lvl="1" indent="-228600">
              <a:lnSpc>
                <a:spcPct val="90000"/>
              </a:lnSpc>
              <a:spcBef>
                <a:spcPts val="500"/>
              </a:spcBef>
              <a:buFont typeface="Arial" panose="020B0604020202020204" pitchFamily="34" charset="0"/>
              <a:buChar char="•"/>
            </a:pPr>
            <a:r>
              <a:rPr lang="en-US" sz="2400" dirty="0">
                <a:solidFill>
                  <a:prstClr val="white"/>
                </a:solidFill>
              </a:rPr>
              <a:t>Videos</a:t>
            </a:r>
            <a:endParaRPr lang="lt-LT" sz="2400" dirty="0">
              <a:solidFill>
                <a:prstClr val="white"/>
              </a:solidFill>
            </a:endParaRPr>
          </a:p>
          <a:p>
            <a:pPr marL="685800" lvl="1" indent="-228600">
              <a:lnSpc>
                <a:spcPct val="90000"/>
              </a:lnSpc>
              <a:spcBef>
                <a:spcPts val="500"/>
              </a:spcBef>
              <a:buFont typeface="Arial" panose="020B0604020202020204" pitchFamily="34" charset="0"/>
              <a:buChar char="•"/>
            </a:pPr>
            <a:r>
              <a:rPr lang="en-US" sz="2400" dirty="0">
                <a:solidFill>
                  <a:prstClr val="white"/>
                </a:solidFill>
              </a:rPr>
              <a:t>Brochures</a:t>
            </a:r>
            <a:endParaRPr lang="lt-LT" sz="2400" dirty="0">
              <a:solidFill>
                <a:prstClr val="white"/>
              </a:solidFill>
            </a:endParaRPr>
          </a:p>
          <a:p>
            <a:pPr marL="685800" lvl="1" indent="-228600">
              <a:lnSpc>
                <a:spcPct val="90000"/>
              </a:lnSpc>
              <a:spcBef>
                <a:spcPts val="500"/>
              </a:spcBef>
              <a:buFont typeface="Arial" panose="020B0604020202020204" pitchFamily="34" charset="0"/>
              <a:buChar char="•"/>
            </a:pPr>
            <a:r>
              <a:rPr lang="en-US" sz="2400" dirty="0">
                <a:solidFill>
                  <a:prstClr val="white"/>
                </a:solidFill>
              </a:rPr>
              <a:t>Newsletters</a:t>
            </a:r>
            <a:endParaRPr lang="lt-LT" sz="2400" dirty="0">
              <a:solidFill>
                <a:prstClr val="white"/>
              </a:solidFill>
            </a:endParaRPr>
          </a:p>
        </p:txBody>
      </p:sp>
      <p:sp>
        <p:nvSpPr>
          <p:cNvPr id="6" name="TextBox 5"/>
          <p:cNvSpPr txBox="1"/>
          <p:nvPr/>
        </p:nvSpPr>
        <p:spPr>
          <a:xfrm>
            <a:off x="102870" y="2343106"/>
            <a:ext cx="3474720"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hlinkClick r:id="rId5"/>
              </a:rPr>
              <a:t>www.youtube.com</a:t>
            </a:r>
            <a:r>
              <a:rPr lang="en-US" sz="2400" dirty="0" smtClean="0"/>
              <a:t>:</a:t>
            </a:r>
          </a:p>
          <a:p>
            <a:pPr marL="742950" lvl="1" indent="-285750">
              <a:buFont typeface="Arial" panose="020B0604020202020204" pitchFamily="34" charset="0"/>
              <a:buChar char="•"/>
            </a:pPr>
            <a:r>
              <a:rPr lang="en-US" sz="2400" dirty="0" smtClean="0"/>
              <a:t>Experience360 </a:t>
            </a:r>
          </a:p>
          <a:p>
            <a:pPr marL="742950" lvl="1" indent="-285750">
              <a:buFont typeface="Arial" panose="020B0604020202020204" pitchFamily="34" charset="0"/>
              <a:buChar char="•"/>
            </a:pPr>
            <a:r>
              <a:rPr lang="en-US" sz="2400" dirty="0" smtClean="0"/>
              <a:t>Play 3D channel</a:t>
            </a:r>
          </a:p>
          <a:p>
            <a:pPr marL="742950" lvl="1" indent="-285750">
              <a:buFont typeface="Arial" panose="020B0604020202020204" pitchFamily="34" charset="0"/>
              <a:buChar char="•"/>
            </a:pPr>
            <a:r>
              <a:rPr lang="en-US" sz="2400" dirty="0" err="1" smtClean="0"/>
              <a:t>Vrse</a:t>
            </a:r>
            <a:endParaRPr lang="en-US" sz="2400" dirty="0" smtClean="0"/>
          </a:p>
          <a:p>
            <a:pPr marL="742950" lvl="1" indent="-285750">
              <a:buFont typeface="Arial" panose="020B0604020202020204" pitchFamily="34" charset="0"/>
              <a:buChar char="•"/>
            </a:pPr>
            <a:r>
              <a:rPr lang="en-US" sz="2400" dirty="0" smtClean="0"/>
              <a:t>Discovery </a:t>
            </a:r>
          </a:p>
          <a:p>
            <a:pPr marL="742950" lvl="1" indent="-285750">
              <a:buFont typeface="Arial" panose="020B0604020202020204" pitchFamily="34" charset="0"/>
              <a:buChar char="•"/>
            </a:pPr>
            <a:r>
              <a:rPr lang="en-US" sz="2400" dirty="0" smtClean="0"/>
              <a:t>Etc.</a:t>
            </a:r>
          </a:p>
          <a:p>
            <a:endParaRPr lang="lt-LT" dirty="0"/>
          </a:p>
        </p:txBody>
      </p:sp>
      <p:sp>
        <p:nvSpPr>
          <p:cNvPr id="7" name="TextBox 6"/>
          <p:cNvSpPr txBox="1"/>
          <p:nvPr/>
        </p:nvSpPr>
        <p:spPr>
          <a:xfrm>
            <a:off x="2886208" y="3944196"/>
            <a:ext cx="5056632" cy="2677656"/>
          </a:xfrm>
          <a:prstGeom prst="rect">
            <a:avLst/>
          </a:prstGeom>
          <a:noFill/>
        </p:spPr>
        <p:txBody>
          <a:bodyPr wrap="square" rtlCol="0">
            <a:spAutoFit/>
          </a:bodyPr>
          <a:lstStyle/>
          <a:p>
            <a:pPr marL="285750" lvl="0" indent="-285750">
              <a:buFont typeface="Arial" panose="020B0604020202020204" pitchFamily="34" charset="0"/>
              <a:buChar char="•"/>
            </a:pPr>
            <a:r>
              <a:rPr lang="lt-LT" sz="2400" dirty="0" err="1">
                <a:hlinkClick r:id="rId6"/>
              </a:rPr>
              <a:t>www.globaleducationfirst.org</a:t>
            </a:r>
            <a:r>
              <a:rPr lang="en-US" sz="2400" dirty="0"/>
              <a:t>:</a:t>
            </a:r>
            <a:endParaRPr lang="lt-LT" sz="2400" dirty="0"/>
          </a:p>
          <a:p>
            <a:pPr marL="742950" lvl="1" indent="-285750">
              <a:buFont typeface="Arial" panose="020B0604020202020204" pitchFamily="34" charset="0"/>
              <a:buChar char="•"/>
            </a:pPr>
            <a:r>
              <a:rPr lang="en-US" sz="2400" dirty="0"/>
              <a:t>Sustainable development goals</a:t>
            </a:r>
            <a:endParaRPr lang="lt-LT" sz="2400" dirty="0"/>
          </a:p>
          <a:p>
            <a:pPr marL="742950" lvl="1" indent="-285750">
              <a:buFont typeface="Arial" panose="020B0604020202020204" pitchFamily="34" charset="0"/>
              <a:buChar char="•"/>
            </a:pPr>
            <a:r>
              <a:rPr lang="en-US" sz="2400" dirty="0"/>
              <a:t>Access to education</a:t>
            </a:r>
            <a:endParaRPr lang="lt-LT" sz="2400" dirty="0"/>
          </a:p>
          <a:p>
            <a:pPr marL="742950" lvl="1" indent="-285750">
              <a:buFont typeface="Arial" panose="020B0604020202020204" pitchFamily="34" charset="0"/>
              <a:buChar char="•"/>
            </a:pPr>
            <a:r>
              <a:rPr lang="en-US" sz="2400" dirty="0"/>
              <a:t>Quality learning</a:t>
            </a:r>
            <a:endParaRPr lang="lt-LT" sz="2400" dirty="0"/>
          </a:p>
          <a:p>
            <a:pPr marL="742950" lvl="1" indent="-285750">
              <a:buFont typeface="Arial" panose="020B0604020202020204" pitchFamily="34" charset="0"/>
              <a:buChar char="•"/>
            </a:pPr>
            <a:r>
              <a:rPr lang="en-US" sz="2400" dirty="0"/>
              <a:t>Global citizenship</a:t>
            </a:r>
            <a:endParaRPr lang="lt-LT" sz="2400" dirty="0"/>
          </a:p>
          <a:p>
            <a:pPr marL="742950" lvl="1" indent="-285750">
              <a:buFont typeface="Arial" panose="020B0604020202020204" pitchFamily="34" charset="0"/>
              <a:buChar char="•"/>
            </a:pPr>
            <a:r>
              <a:rPr lang="en-US" sz="2400" dirty="0"/>
              <a:t>Education guidance notes</a:t>
            </a:r>
            <a:endParaRPr lang="lt-LT" sz="2400" dirty="0"/>
          </a:p>
        </p:txBody>
      </p:sp>
      <p:sp>
        <p:nvSpPr>
          <p:cNvPr id="8" name="TextBox 7"/>
          <p:cNvSpPr txBox="1"/>
          <p:nvPr/>
        </p:nvSpPr>
        <p:spPr>
          <a:xfrm>
            <a:off x="9455924" y="646697"/>
            <a:ext cx="2441448" cy="646331"/>
          </a:xfrm>
          <a:prstGeom prst="rect">
            <a:avLst/>
          </a:prstGeom>
          <a:noFill/>
        </p:spPr>
        <p:txBody>
          <a:bodyPr wrap="square" rtlCol="0">
            <a:spAutoFit/>
          </a:bodyPr>
          <a:lstStyle/>
          <a:p>
            <a:r>
              <a:rPr lang="en-US" sz="3600" dirty="0" smtClean="0">
                <a:solidFill>
                  <a:schemeClr val="accent2">
                    <a:lumMod val="75000"/>
                  </a:schemeClr>
                </a:solidFill>
              </a:rPr>
              <a:t>WEBSITES</a:t>
            </a:r>
            <a:endParaRPr lang="lt-LT" sz="3600" dirty="0">
              <a:solidFill>
                <a:schemeClr val="accent2">
                  <a:lumMod val="75000"/>
                </a:schemeClr>
              </a:solidFill>
            </a:endParaRPr>
          </a:p>
        </p:txBody>
      </p:sp>
    </p:spTree>
    <p:extLst>
      <p:ext uri="{BB962C8B-B14F-4D97-AF65-F5344CB8AC3E}">
        <p14:creationId xmlns:p14="http://schemas.microsoft.com/office/powerpoint/2010/main" val="243802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Garų pėdsakas">
  <a:themeElements>
    <a:clrScheme name="Garų pėdsakas">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Garų pėdsakas">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rų pėdsakas">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TM04033937[[fn=Garų pėdsakas]]</Template>
  <TotalTime>467</TotalTime>
  <Words>209</Words>
  <Application>Microsoft Office PowerPoint</Application>
  <PresentationFormat>Plačiaekranė</PresentationFormat>
  <Paragraphs>91</Paragraphs>
  <Slides>13</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13</vt:i4>
      </vt:variant>
    </vt:vector>
  </HeadingPairs>
  <TitlesOfParts>
    <vt:vector size="18" baseType="lpstr">
      <vt:lpstr>Arial</vt:lpstr>
      <vt:lpstr>Berlin Sans FB</vt:lpstr>
      <vt:lpstr>Century Gothic</vt:lpstr>
      <vt:lpstr>Wingdings</vt:lpstr>
      <vt:lpstr>Garų pėdsakas</vt:lpstr>
      <vt:lpstr>Global education experience in preschool, primary and secondary education.  Interdisciplinary approach</vt:lpstr>
      <vt:lpstr>„PowerPoint“ pateiktis</vt:lpstr>
      <vt:lpstr>Global education as a holistic approach</vt:lpstr>
      <vt:lpstr>„PowerPoint“ pateiktis</vt:lpstr>
      <vt:lpstr>„PowerPoint“ pateiktis</vt:lpstr>
      <vt:lpstr>„PowerPoint“ pateiktis</vt:lpstr>
      <vt:lpstr>METHODS</vt:lpstr>
      <vt:lpstr>„PowerPoint“ pateiktis</vt:lpstr>
      <vt:lpstr>RESOURCES</vt:lpstr>
      <vt:lpstr>RESOURCES</vt:lpstr>
      <vt:lpstr>„PowerPoint“ pateiktis</vt:lpstr>
      <vt:lpstr>„PowerPoint“ pateiktis</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education experience in preschool, primary and secondary education. Interdisciplinary  approach</dc:title>
  <dc:creator>Ina</dc:creator>
  <cp:lastModifiedBy>Ina</cp:lastModifiedBy>
  <cp:revision>41</cp:revision>
  <dcterms:created xsi:type="dcterms:W3CDTF">2016-03-12T12:17:42Z</dcterms:created>
  <dcterms:modified xsi:type="dcterms:W3CDTF">2016-03-14T17:56:47Z</dcterms:modified>
</cp:coreProperties>
</file>