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CFA8-6BDC-4303-A433-DFD6C0E5B627}" type="datetimeFigureOut">
              <a:rPr lang="lv-LV" smtClean="0"/>
              <a:pPr/>
              <a:t>23.03.2015.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DD8C-266B-4DBE-8FC5-4A2C874E0BF5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sjauns.lv/lv/zinas/34271/igauni-latviesiem-ir-sesi-pirksti-un-vini-saldejumu-ed-katru-dien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ats.lv/zinas/ko-starpkulturu-eksperts-doma-par-latviesiem-ka-naciju.d?id=4568022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ats.lv/zinas/ko-starpkulturu-eksperts-doma-par-latviesiem-ka-naciju.d?id=4568022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ats.lv/zinas/ko-starpkulturu-eksperts-doma-par-latviesiem-ka-naciju.d?id=4568022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ats.lv/zinas/ko-starpkulturu-eksperts-doma-par-latviesiem-ka-naciju.d?id=4568022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1WXyuN_A7E&amp;list=FLGR3u5lBCupvNjwH7GM_IIw&amp;index=1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ra.lv/latvija/102133-pasaule-klust-populari-joki-par-nabadzigajiem-latviesiem.ht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net.lv/zinas/latvija/329009-latviesu_galvena_ipasiba_ir_skaudiba_un_nenovidib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.lv/lv/content/download/387/2467/file/Research_LAT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strologi.lv/blogi/kristaps-bankis/Latvija-un-latvietis/22/KAS-IR-LATVIETI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ia.lv/mums-patik-latvija-celvedis-latviesu-domasan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13244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lv-LV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Stereotipi par latviešiem</a:t>
            </a:r>
            <a:endParaRPr lang="lv-LV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6976864" cy="3744416"/>
          </a:xfrm>
        </p:spPr>
        <p:txBody>
          <a:bodyPr>
            <a:normAutofit fontScale="92500" lnSpcReduction="10000"/>
          </a:bodyPr>
          <a:lstStyle/>
          <a:p>
            <a:r>
              <a:rPr lang="lv-LV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Sabiedrības forums </a:t>
            </a:r>
          </a:p>
          <a:p>
            <a:r>
              <a:rPr lang="lv-LV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“Globālā Bibliotēka”</a:t>
            </a:r>
          </a:p>
          <a:p>
            <a:r>
              <a:rPr lang="lv-LV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18.03.2015.</a:t>
            </a:r>
          </a:p>
          <a:p>
            <a:endParaRPr lang="lv-LV" dirty="0" smtClean="0"/>
          </a:p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Gulbenes 2.vsk.</a:t>
            </a:r>
          </a:p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V. Medniece, I. Podziņa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reen Shot 2014-03-23 at 08.30.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996" y="332656"/>
            <a:ext cx="6530884" cy="6120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 par mums domā tuvākie kaimiņi igauņi?</a:t>
            </a:r>
            <a:endParaRPr lang="lv-LV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1560" y="1268760"/>
            <a:ext cx="6408712" cy="9361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b="1" dirty="0" smtClean="0"/>
              <a:t>Latviešiem ir seši kāju pirksti.</a:t>
            </a:r>
            <a:endParaRPr lang="lv-LV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611560" y="2204864"/>
            <a:ext cx="7056784" cy="10801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b="1" dirty="0" smtClean="0"/>
              <a:t>Latvieši katru dienu mielojas ar saldējumu.</a:t>
            </a:r>
            <a:endParaRPr lang="lv-LV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611560" y="2996952"/>
            <a:ext cx="7920880" cy="172819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b="1" dirty="0"/>
              <a:t>Z</a:t>
            </a:r>
            <a:r>
              <a:rPr lang="lv-LV" sz="2800" b="1" dirty="0" smtClean="0"/>
              <a:t>ina, ka latviešu dienvidu sābri – leiši – mūs saukā par zirga galvām. </a:t>
            </a:r>
            <a:endParaRPr lang="lv-LV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611560" y="4509120"/>
            <a:ext cx="7776864" cy="158417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b="1" dirty="0" smtClean="0"/>
              <a:t>Latvieši esot atvērtāki par igauņiem, kulturāla un ļoti draudzīga tauta. </a:t>
            </a:r>
            <a:endParaRPr lang="lv-LV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602128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hlinkClick r:id="rId2"/>
              </a:rPr>
              <a:t>http://www.kasjauns.lv/lv/zinas/34271/igauni-latviesiem-ir-sesi-pirksti-un-vini-saldejumu-ed-katru-dienu</a:t>
            </a:r>
            <a:endParaRPr lang="lv-LV" sz="1600" dirty="0"/>
          </a:p>
        </p:txBody>
      </p:sp>
      <p:sp>
        <p:nvSpPr>
          <p:cNvPr id="8" name="Smiley Face 7"/>
          <p:cNvSpPr/>
          <p:nvPr/>
        </p:nvSpPr>
        <p:spPr>
          <a:xfrm>
            <a:off x="7380312" y="1268760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Kādi ir ārzemnieku priekšstati par latviešiem?</a:t>
            </a:r>
          </a:p>
          <a:p>
            <a:r>
              <a:rPr lang="lv-LV" sz="2400" b="1" dirty="0" smtClean="0"/>
              <a:t>Starpkultūru eksperts, rakstnieks Ričards D. Luiss, grāmatas “When Cultures Collide: Leading across Cultures” autors</a:t>
            </a:r>
            <a:endParaRPr lang="lv-LV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73448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800" dirty="0" smtClean="0"/>
          </a:p>
          <a:p>
            <a:r>
              <a:rPr lang="lv-LV" sz="2800" dirty="0" smtClean="0"/>
              <a:t>Starp latviešu nozīmīgākajām </a:t>
            </a:r>
            <a:r>
              <a:rPr lang="lv-LV" sz="2800" b="1" dirty="0" smtClean="0"/>
              <a:t>kultūras vērtībām </a:t>
            </a:r>
            <a:r>
              <a:rPr lang="lv-LV" sz="2800" dirty="0" smtClean="0"/>
              <a:t>autors sauc godīgumu un lojālumu, darba ētiku, disciplīnu, tieksmi dziedāt, dabas mīlēšanu, pieķeršanos zemei, tīrīgumu, konservatīvismu, vecmodīgu pieklājību, melanholiju, fizisku spēku, individuālismu un lasītkāri.</a:t>
            </a:r>
            <a:endParaRPr lang="lv-LV" dirty="0" smtClean="0"/>
          </a:p>
          <a:p>
            <a:r>
              <a:rPr lang="lv-LV" dirty="0"/>
              <a:t/>
            </a:r>
            <a:br>
              <a:rPr lang="lv-LV" dirty="0"/>
            </a:br>
            <a:r>
              <a:rPr lang="lv-LV" dirty="0">
                <a:hlinkClick r:id="rId2"/>
              </a:rPr>
              <a:t>http://www.skats.lv/zinas/ko-starpkulturu-eksperts-doma-par-latviesiem-ka-naciju.d?id=45680220#ixzz3UXm1f8Ox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3"/>
            <a:ext cx="7920880" cy="421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 </a:t>
            </a:r>
            <a:r>
              <a:rPr lang="lv-LV" sz="2800" b="1" dirty="0" smtClean="0"/>
              <a:t>Attiecībā uz līderismu </a:t>
            </a:r>
            <a:r>
              <a:rPr lang="lv-LV" sz="2800" dirty="0" smtClean="0"/>
              <a:t>autors latviešus salīdzina ar igauņiem, kas tāpat </a:t>
            </a:r>
            <a:r>
              <a:rPr lang="lv-LV" sz="2800" b="1" dirty="0" smtClean="0"/>
              <a:t>ir individuālisti</a:t>
            </a:r>
            <a:r>
              <a:rPr lang="lv-LV" sz="2800" dirty="0" smtClean="0"/>
              <a:t>. „Ikviens vēlas būt ja ne gluži līderis, tad vismaz pats sev priekšnieks” – raksta Luiss. </a:t>
            </a:r>
          </a:p>
          <a:p>
            <a:endParaRPr lang="lv-LV" sz="2800" dirty="0" smtClean="0"/>
          </a:p>
          <a:p>
            <a:endParaRPr lang="lv-LV" sz="2800" dirty="0" smtClean="0"/>
          </a:p>
          <a:p>
            <a:endParaRPr lang="lv-LV" sz="2800" dirty="0" smtClean="0"/>
          </a:p>
          <a:p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lv-LV" dirty="0"/>
          </a:p>
          <a:p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323528" y="4005064"/>
            <a:ext cx="78488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 Latvieši </a:t>
            </a:r>
            <a:r>
              <a:rPr lang="lv-LV" sz="2800" b="1" dirty="0" smtClean="0"/>
              <a:t>ne visai dedzīgi izrāda emocijas </a:t>
            </a:r>
            <a:r>
              <a:rPr lang="lv-LV" sz="2800" dirty="0" smtClean="0"/>
              <a:t>un pieķeršanos, lai gan ģimenes locekļi un draugi satiekoties viens otru apskauj un pat noskūpsta. Pret svešiniekiem</a:t>
            </a:r>
            <a:r>
              <a:rPr lang="lv-LV" sz="2000" dirty="0" smtClean="0"/>
              <a:t> </a:t>
            </a:r>
            <a:r>
              <a:rPr lang="lv-LV" sz="2800" dirty="0" smtClean="0"/>
              <a:t>attieksme ir rezervētāka</a:t>
            </a:r>
            <a:r>
              <a:rPr lang="lv-LV" sz="2000" dirty="0" smtClean="0"/>
              <a:t>.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r>
              <a:rPr lang="lv-LV" dirty="0" smtClean="0">
                <a:hlinkClick r:id="rId3"/>
              </a:rPr>
              <a:t>http://www.skats.lv/zinas/ko-starpkulturu-eksperts-doma-par-latviesiem-ka-naciju.d?id=45680220#ixzz3UXmeXGVM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920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Latviešiem joprojām </a:t>
            </a:r>
            <a:r>
              <a:rPr lang="lv-LV" sz="2800" b="1" dirty="0" smtClean="0"/>
              <a:t>piemīt vecmodīga pieklājība</a:t>
            </a:r>
            <a:r>
              <a:rPr lang="lv-LV" sz="2800" dirty="0" smtClean="0"/>
              <a:t>: viņi satiekoties spiež roku; oficiāli iepazīstas; pirms nav vienojušies, viens otru nesauc vārdā. Latvieši atver sievietēm durvis un palīdz novilkt mēteli.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lv-LV" dirty="0"/>
          </a:p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611560" y="2996952"/>
            <a:ext cx="77048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Ja neesi radinieks, nav pieņemts bez brīdinājuma iet ciemos, izņemot vārda dienās. Ja esi ielūgts ciemos, </a:t>
            </a:r>
            <a:r>
              <a:rPr lang="lv-LV" sz="2800" b="1" dirty="0" smtClean="0"/>
              <a:t>obligāti ir jānāk ar puķu pušķi </a:t>
            </a:r>
            <a:r>
              <a:rPr lang="lv-LV" sz="2800" dirty="0" smtClean="0"/>
              <a:t>un kādu pudeli. Nepieklājīga, bravūrīga un skaļa uzvedība latviešu mājās nav pieņemta.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r>
              <a:rPr lang="lv-LV" dirty="0" smtClean="0">
                <a:hlinkClick r:id="rId2"/>
              </a:rPr>
              <a:t>http://www.skats.lv/zinas/ko-starpkulturu-eksperts-doma-par-latviesiem-ka-naciju.d?id=45680220#ixzz3UXnDlVkX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92696"/>
            <a:ext cx="80648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/>
              <a:t>Latviešu sievietes </a:t>
            </a:r>
            <a:r>
              <a:rPr lang="lv-LV" sz="2800" dirty="0" smtClean="0"/>
              <a:t>uz ielas cenšas nepīpēt (lai gan situācija pēdējā laikā mainās), tāpat viņas pašas sev nekad neielej dzērienu. Viņas </a:t>
            </a:r>
            <a:r>
              <a:rPr lang="lv-LV" sz="2800" b="1" dirty="0" smtClean="0"/>
              <a:t>gaida, kad vīrietis samaksās</a:t>
            </a:r>
            <a:r>
              <a:rPr lang="lv-LV" sz="2800" dirty="0" smtClean="0"/>
              <a:t> – tas ir „goda jautājums”.</a:t>
            </a:r>
            <a:r>
              <a:rPr lang="lv-LV" sz="2800" dirty="0"/>
              <a:t/>
            </a:r>
            <a:br>
              <a:rPr lang="lv-LV" sz="2800" dirty="0"/>
            </a:br>
            <a:endParaRPr lang="lv-LV" sz="2800" dirty="0"/>
          </a:p>
          <a:p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64502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/>
            </a:r>
            <a:br>
              <a:rPr lang="lv-LV" dirty="0"/>
            </a:br>
            <a:endParaRPr lang="lv-LV" dirty="0"/>
          </a:p>
          <a:p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683568" y="3212976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Ja esi ārzemnieks, satiekoties ar latviešiem, izrādi savas kompetences, jo latviešiem patīk būt uzvarētāju pusē. Apbrīno viņu mākslinieciskos un estētiskos sasniegumus, jo īpaši mūzikas jomā</a:t>
            </a:r>
            <a:r>
              <a:rPr lang="lv-LV" sz="2800" b="1" dirty="0" smtClean="0"/>
              <a:t>! Latvieši pārāk daudz neatklājas, tāpēc nav vērts viņus tirdīt.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r>
              <a:rPr lang="lv-LV" dirty="0" smtClean="0">
                <a:hlinkClick r:id="rId2"/>
              </a:rPr>
              <a:t>http://www.skats.lv/zinas/ko-starpkulturu-eksperts-doma-par-latviesiem-ka-naciju.d?id=45680220#ixzz3UXnPdVHh</a:t>
            </a:r>
            <a:r>
              <a:rPr lang="lv-LV" dirty="0" smtClean="0"/>
              <a:t/>
            </a:r>
            <a:br>
              <a:rPr lang="lv-LV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ASV vēstnieces vietnieces </a:t>
            </a:r>
          </a:p>
          <a:p>
            <a:pPr algn="ctr"/>
            <a:r>
              <a:rPr lang="lv-LV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K. Maklelandas stereotipi par latviešiem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https://www.youtube.com/watch?v=T1WXyuN_A7E&amp;list=FLGR3u5lBCupvNjwH7GM_IIw&amp;index=10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Joki un anekdotes par latviešiem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98072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/>
              <a:t>Anekdotes par latvieti – kartupeļēdāju, kas dzīvo nabadzībā, badā un padomju laiku spaidos, populāras gan Polijā, gan ASV.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75656" y="2060848"/>
            <a:ext cx="6120680" cy="446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32656"/>
            <a:ext cx="756084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v-LV" sz="2800" dirty="0" smtClean="0"/>
              <a:t>Latvietis, krievs un ebrejs sēž kafejnīcā. Garām iet zilonis. Ebrejs domā: «Es ziloni varētu sadalīt un gaļas gabalus pārdot. Nopelnītu tik daudz naudas!» Krievs domā: «Es zilonim uzrāpšos mugurā un būšu pats lielākais un varenākais!» Latvietis: «Redz, kā tas zilonis uz mani skatās. Diez ko viņš par mani domā?»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55576" y="378904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Zināms, igauņi joko, ka latviešiem ir seši kāju pirksti, bet lietuvieši – ka esam zirga galvas. Savukārt, ASV seriālā Onion News Empire izskanējis joks, ka </a:t>
            </a:r>
            <a:r>
              <a:rPr lang="lv-LV" sz="2800" b="1" dirty="0" smtClean="0"/>
              <a:t>populārākais hobijs Latvijā ir skumjas.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8052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http://nra.lv/latvija/102133-pasaule-klust-populari-joki-par-nabadzigajiem-latviesiem.htm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noslēgumam daži teicieni par latvieti                     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407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/>
              <a:t>Tikai latvietis var ar pilnu muti dziesmu nodziedāt.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39552" y="350100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Prometejs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uguni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pirmajiem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iedeva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latviešiem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tāpēc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katru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pavasari</a:t>
            </a:r>
            <a:r>
              <a:rPr lang="en-US" sz="2800" b="1" dirty="0" smtClean="0"/>
              <a:t> to </a:t>
            </a:r>
            <a:r>
              <a:rPr lang="en-US" sz="2800" b="1" dirty="0" err="1" smtClean="0"/>
              <a:t>godina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īpašā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rituālā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dedzinot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pērno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zāli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9552" y="278092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Latvietis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spējīgs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sakrāt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jebko</a:t>
            </a:r>
            <a:r>
              <a:rPr lang="en-US" sz="2800" b="1" dirty="0" smtClean="0"/>
              <a:t> un </a:t>
            </a:r>
            <a:r>
              <a:rPr lang="en-US" sz="2800" b="1" dirty="0" err="1" smtClean="0"/>
              <a:t>jebkādā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daudzumā</a:t>
            </a:r>
            <a:r>
              <a:rPr lang="en-US" sz="2800" b="1" dirty="0" smtClean="0"/>
              <a:t>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39552" y="2060848"/>
            <a:ext cx="6180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/>
              <a:t>Kas paliek pēc latviešiem?- Adītas zeķes.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5013176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 smtClean="0"/>
              <a:t>Latvietis ēd poļu ābolus, dzer igauņu pienu, iepērkas lietuviešu veikalos un ļoti lepojas ar savām latviskajām tradīcijām. </a:t>
            </a:r>
            <a:endParaRPr lang="en-US" b="1" dirty="0"/>
          </a:p>
        </p:txBody>
      </p:sp>
      <p:sp>
        <p:nvSpPr>
          <p:cNvPr id="9" name="Smiley Face 8"/>
          <p:cNvSpPr/>
          <p:nvPr/>
        </p:nvSpPr>
        <p:spPr>
          <a:xfrm>
            <a:off x="7452320" y="4653136"/>
            <a:ext cx="1296144" cy="129614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dirty="0" smtClean="0"/>
              <a:t>Kādi ir Tavi priekšstati par latviešiem?</a:t>
            </a:r>
            <a:endParaRPr lang="lv-LV" sz="4800" dirty="0"/>
          </a:p>
        </p:txBody>
      </p:sp>
      <p:sp>
        <p:nvSpPr>
          <p:cNvPr id="3" name="Rectangle 2"/>
          <p:cNvSpPr/>
          <p:nvPr/>
        </p:nvSpPr>
        <p:spPr>
          <a:xfrm>
            <a:off x="2699792" y="2780928"/>
            <a:ext cx="3528392" cy="3168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Paldies </a:t>
            </a:r>
          </a:p>
          <a:p>
            <a:pPr algn="ctr"/>
            <a:r>
              <a:rPr lang="lv-LV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 uzmanību!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vnet.lv/article/zinas/18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956649" cy="4811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 citi latvieši domā par latviešiem?</a:t>
            </a:r>
            <a:endParaRPr lang="lv-LV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453336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hlinkClick r:id="rId3"/>
              </a:rPr>
              <a:t>http://www.tvnet.lv/zinas/latvija/329009-latviesu_galvena_ipasiba_ir_skaudiba_un_nenovidiba</a:t>
            </a:r>
            <a:endParaRPr lang="lv-LV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Interneta aptauja 2010.g. 900 respondenti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INIS\Desktop\ta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672408" cy="6552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55976" y="40466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finansēts p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ētījums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projekta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Laužam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stereotipus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stiprinām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toleranci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ietvaros</a:t>
            </a:r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sz="2800" dirty="0" smtClean="0"/>
              <a:t>2011.g., 935 anketas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7332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http://www.kid.lv/lv/content/download/387/2467/file/Research_LAT.pdf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59832" y="1772816"/>
            <a:ext cx="3024336" cy="28803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b="1" dirty="0" smtClean="0"/>
              <a:t>Latviešu tautas arhetipam atbilst Jaunavas zīmes īpašības</a:t>
            </a:r>
            <a:endParaRPr lang="lv-LV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724128" y="476672"/>
            <a:ext cx="2736304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</a:rPr>
              <a:t>k</a:t>
            </a:r>
            <a:r>
              <a:rPr lang="lv-LV" sz="2400" b="1" dirty="0" smtClean="0">
                <a:solidFill>
                  <a:schemeClr val="tx1"/>
                </a:solidFill>
              </a:rPr>
              <a:t>nipelīgums, sīkumainība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8184" y="2492896"/>
            <a:ext cx="2520280" cy="12961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turēšanās pie sava kaktiņa, sava stūrīša zemes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476672"/>
            <a:ext cx="2952328" cy="12241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milzīga darba mīlestība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221088"/>
            <a:ext cx="2952328" cy="1872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nealkst pārmaiņu, viņš turas gan pie esošās situācijas, gan esošās mantas tik ilgi, cik vien var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564904"/>
            <a:ext cx="2736304" cy="1152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tiekšanās uz dziedāšanu un dancošanu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4293096"/>
            <a:ext cx="2448272" cy="16561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piemīt lētticība, viņš labprāt notic pasakām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hlinkClick r:id="rId2"/>
          </p:cNvPr>
          <p:cNvSpPr txBox="1"/>
          <p:nvPr/>
        </p:nvSpPr>
        <p:spPr>
          <a:xfrm>
            <a:off x="539552" y="62373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616530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http://www.astrologi.lv/blogi/kristaps-bankis/Latvija-un-latvietis/22/KAS-IR-LATVIETIS/</a:t>
            </a:r>
            <a:endParaRPr lang="en-US" sz="1400" dirty="0"/>
          </a:p>
        </p:txBody>
      </p:sp>
      <p:pic>
        <p:nvPicPr>
          <p:cNvPr id="14338" name="Picture 2" descr="http://www.astrologi.lv/img/calendar/zodiac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93096"/>
            <a:ext cx="1733550" cy="158115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99792" y="1484784"/>
            <a:ext cx="3528392" cy="34563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b="1" dirty="0" smtClean="0"/>
              <a:t>No Sabiedrības </a:t>
            </a:r>
          </a:p>
          <a:p>
            <a:pPr algn="ctr"/>
            <a:r>
              <a:rPr lang="lv-LV" sz="2400" b="1" dirty="0" smtClean="0"/>
              <a:t>integrācijas fonda materiāla par latviešiem</a:t>
            </a:r>
            <a:endParaRPr lang="lv-LV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084168" y="548680"/>
            <a:ext cx="2736304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Mums patīk būt viesmīlīgiem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160" y="2348880"/>
            <a:ext cx="2376264" cy="1152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Mums patīk lauki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404664"/>
            <a:ext cx="2952328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Mums patīk latviešu valoda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556792"/>
            <a:ext cx="2520280" cy="12961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Mums patīk just līdzi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996952"/>
            <a:ext cx="2736304" cy="1152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Mums patīk kultūra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4725144"/>
            <a:ext cx="2088232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Mums patīk ēst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3861048"/>
            <a:ext cx="2664296" cy="1152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Mums patīk saule un ziedi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6093296"/>
            <a:ext cx="413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hlinkClick r:id="rId2"/>
              </a:rPr>
              <a:t>http://mia.lv/mums-patik-latvija-celvedis-latviesu-domasana/</a:t>
            </a:r>
            <a:endParaRPr lang="lv-LV" sz="1600" dirty="0"/>
          </a:p>
        </p:txBody>
      </p:sp>
      <p:sp>
        <p:nvSpPr>
          <p:cNvPr id="11" name="Rectangle 10"/>
          <p:cNvSpPr/>
          <p:nvPr/>
        </p:nvSpPr>
        <p:spPr>
          <a:xfrm>
            <a:off x="3275856" y="4941168"/>
            <a:ext cx="2376264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Mums patīk mērenība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04664"/>
            <a:ext cx="7776864" cy="5976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reen Shot 2014-03-23 at 08.29.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768752" cy="63331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reen Shot 2014-03-23 at 08.30.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732" y="222990"/>
            <a:ext cx="6659644" cy="62303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704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Stereotipi par latviešiem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Stereotipi par latviešiem</dc:title>
  <dc:creator>Iluta</dc:creator>
  <cp:lastModifiedBy>Vita</cp:lastModifiedBy>
  <cp:revision>36</cp:revision>
  <dcterms:created xsi:type="dcterms:W3CDTF">2015-03-16T08:32:28Z</dcterms:created>
  <dcterms:modified xsi:type="dcterms:W3CDTF">2015-03-23T16:37:49Z</dcterms:modified>
</cp:coreProperties>
</file>