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06A84B2-A899-811C-74DE-2917A76542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A89709FA-9A75-AB01-BDF9-8B0180496B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6763C9D2-1516-59A6-66FA-3E47B0552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7303-92E1-465C-ADE3-75BF615D5784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3C338B6C-178C-287E-72B7-1BFCAE71D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449BC294-4F6F-044E-A5A3-A803F04F9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5A4A-0CEC-44D1-B207-5350E5AC9B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4314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4FB436F-86DD-6C94-EB68-C2053280E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2D6AE7CC-C1AC-2AF4-7167-275DC016AD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4AE911C0-8329-8453-7D38-5A70CD105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7303-92E1-465C-ADE3-75BF615D5784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F59623EF-AD48-6939-5E09-2B1AE4FF7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5BC5D3B9-6C2F-5EB0-B5F8-5BB306427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5A4A-0CEC-44D1-B207-5350E5AC9B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84524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E1C455A8-5078-449E-DA58-DC32C82CF9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A86B1C96-68B0-0CED-92E3-859E4D60B6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6893BDE6-038A-3437-6391-4488306F5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7303-92E1-465C-ADE3-75BF615D5784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38F36EA2-6CC7-536E-FD7C-B340AE53E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0B141E4-1472-D2C9-35A5-F6AE7DBA7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5A4A-0CEC-44D1-B207-5350E5AC9B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96980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FE88534-6DD7-C273-5926-EA9BDC229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3CC262B-5AE2-7462-F44F-BC5E94D23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CADC22CF-7CBD-CE1B-8499-1078236EA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7303-92E1-465C-ADE3-75BF615D5784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47D35849-9613-A0A2-F9E2-577D25581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2D9F7F7D-4DBC-419C-B436-8B7CDEEC7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5A4A-0CEC-44D1-B207-5350E5AC9B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93717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0C3BA70-2BE9-DD5C-7AF9-EE59B535D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531343E6-30AE-2E8E-DDC6-C777A4C651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D5485150-05CF-04A3-BABD-177DC5FB6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7303-92E1-465C-ADE3-75BF615D5784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F4AFE8ED-6CEA-EFAE-5845-7115B5EA8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AF7FCF25-0456-9380-EB54-C966F4B5E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5A4A-0CEC-44D1-B207-5350E5AC9B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56074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4E34516-534F-00E7-413E-CAE006F8F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D4B13739-7E81-37CE-B160-AC0B184DBD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B12F11F0-FB35-B4EB-CE69-5E80A27EC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8A377A3E-EEEE-9CF2-36FE-9C94FF4C8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7303-92E1-465C-ADE3-75BF615D5784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45E850DF-15DF-6EBF-1F9A-6BAAD990B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D1153D63-6A58-950B-9871-9EE995FE6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5A4A-0CEC-44D1-B207-5350E5AC9B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50330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277BEDB-C22A-C8A8-2E1D-0D4A7848A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A5269390-3493-3F8D-3A0D-BD500DE976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DAD6D1BC-49E8-8BCD-B305-B89B741A78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043CCCCE-F7C8-E1C4-185D-B79FB4A27A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D7968CAA-FD37-AC4C-DFD6-E83BC249BB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6E94AF6C-D40F-47E8-E37A-6B00B9A17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7303-92E1-465C-ADE3-75BF615D5784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20F2F155-0142-AA64-25D4-DDBCEE7D9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350A07A3-6FA7-D010-60AC-DA31F3472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5A4A-0CEC-44D1-B207-5350E5AC9B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74107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145D3ED-FABD-5201-76B0-B626FBBF8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0A048E03-767B-0D51-7802-451A9DF28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7303-92E1-465C-ADE3-75BF615D5784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615A726B-024F-0473-76C2-00BE5A6A1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4F745EDA-EB73-BE58-D7DC-6C8B0D8BC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5A4A-0CEC-44D1-B207-5350E5AC9B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54709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1B8387AF-70F7-05CB-CCBF-A766D2DDC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7303-92E1-465C-ADE3-75BF615D5784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7429D90C-87A9-58C1-4AD7-EEFD2995D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10D5CC1A-E826-6CBF-B649-0F5A09AC5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5A4A-0CEC-44D1-B207-5350E5AC9B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64194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42580EC-B267-F332-E3B8-445E37643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03D4DD0-6371-7904-678C-1A8FD7E82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D9E1EFAA-98D0-B4EB-8CFC-59F485B231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75DF40BD-9450-4038-CFE4-E15A7CA36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7303-92E1-465C-ADE3-75BF615D5784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1F26833E-B124-E322-C999-D2F2B7BB2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0BD095E0-FCBB-6504-640B-3C82A97DA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5A4A-0CEC-44D1-B207-5350E5AC9B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59967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307B587-A2DE-9360-7E33-C88BC2DAC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BA1263F0-C308-ABCF-14A0-5319C9D437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29D93421-DDE6-D3E3-5A11-73F0B7CAAA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B2AFAB4C-8DE3-97B1-DDB6-320AABC03F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67303-92E1-465C-ADE3-75BF615D5784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FD1D0667-A3C3-A608-E19B-39B277D56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D1B3F532-7910-D69C-2E74-625CE9F80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05A4A-0CEC-44D1-B207-5350E5AC9B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42088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3E116DA2-D9BA-897E-9B9C-259D552DD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F66481D4-A605-8396-D0C7-5211CF090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E4E9BC4C-18FC-D7FE-852F-0AB6257F2C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67303-92E1-465C-ADE3-75BF615D5784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83656B9-32FE-A2D8-F2DB-5009059254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31FB5197-C9C7-2C7D-16F8-47C98FF6BD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05A4A-0CEC-44D1-B207-5350E5AC9B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5610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281DED9-7638-EA63-1F99-1AA37596F9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v-LV" sz="2800" b="1" dirty="0"/>
              <a:t>Aprūpe mājās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DB5C8F3F-7AA5-132A-3664-59F9977F5D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lv-LV" dirty="0"/>
              <a:t>Invalīdu asistenti</a:t>
            </a:r>
          </a:p>
        </p:txBody>
      </p:sp>
    </p:spTree>
    <p:extLst>
      <p:ext uri="{BB962C8B-B14F-4D97-AF65-F5344CB8AC3E}">
        <p14:creationId xmlns:p14="http://schemas.microsoft.com/office/powerpoint/2010/main" val="1228080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58C8987-77C3-3160-D6AB-0F6F003D7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400" dirty="0"/>
              <a:t>Aprūpe mājās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50726B5-9C8F-357E-7F36-48E6BE9F32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1800" dirty="0"/>
              <a:t>Pakalpojumu nodrošina «Latvijas Samariešu apvienība», līgums noslēgts uz 3 gadiem</a:t>
            </a:r>
          </a:p>
          <a:p>
            <a:r>
              <a:rPr lang="lv-LV" sz="1800" dirty="0"/>
              <a:t>Maksa par klientu 185 </a:t>
            </a:r>
            <a:r>
              <a:rPr lang="lv-LV" sz="1800" dirty="0" err="1"/>
              <a:t>euro</a:t>
            </a:r>
            <a:r>
              <a:rPr lang="lv-LV" sz="1800" dirty="0"/>
              <a:t> (izlīdzinātais maksājums)</a:t>
            </a:r>
          </a:p>
          <a:p>
            <a:r>
              <a:rPr lang="lv-LV" sz="1800" dirty="0"/>
              <a:t>Klientu </a:t>
            </a:r>
            <a:r>
              <a:rPr lang="lv-LV" sz="1800" dirty="0" err="1"/>
              <a:t>līdzmaksājums</a:t>
            </a:r>
            <a:r>
              <a:rPr lang="lv-LV" sz="1800" dirty="0"/>
              <a:t>: </a:t>
            </a:r>
          </a:p>
          <a:p>
            <a:pPr marL="342900" indent="-342900">
              <a:buAutoNum type="arabicParenR"/>
            </a:pPr>
            <a:r>
              <a:rPr lang="lv-LV" sz="1800" dirty="0"/>
              <a:t>1.aprūpes līmenis (līdz 4 st. nedēļā) 35 </a:t>
            </a:r>
            <a:r>
              <a:rPr lang="lv-LV" sz="1800" dirty="0" err="1"/>
              <a:t>euro</a:t>
            </a:r>
            <a:r>
              <a:rPr lang="lv-LV" sz="1800" dirty="0"/>
              <a:t>;</a:t>
            </a:r>
          </a:p>
          <a:p>
            <a:pPr marL="342900" indent="-342900">
              <a:buAutoNum type="arabicParenR"/>
            </a:pPr>
            <a:r>
              <a:rPr lang="lv-LV" sz="1800" dirty="0"/>
              <a:t>2.aprūpes līmenis (līdz 6 st. nedēļā) 40 </a:t>
            </a:r>
            <a:r>
              <a:rPr lang="lv-LV" sz="1800" dirty="0" err="1"/>
              <a:t>euro</a:t>
            </a:r>
            <a:r>
              <a:rPr lang="lv-LV" sz="1800" dirty="0"/>
              <a:t>;</a:t>
            </a:r>
          </a:p>
          <a:p>
            <a:pPr marL="342900" indent="-342900">
              <a:buAutoNum type="arabicParenR"/>
            </a:pPr>
            <a:r>
              <a:rPr lang="lv-LV" sz="1800" dirty="0"/>
              <a:t>3.aprūpes līmenis ( līdz 12 </a:t>
            </a:r>
            <a:r>
              <a:rPr lang="lv-LV" sz="1800" dirty="0" err="1"/>
              <a:t>st.nedēļā</a:t>
            </a:r>
            <a:r>
              <a:rPr lang="lv-LV" sz="1800" dirty="0"/>
              <a:t>) 50 </a:t>
            </a:r>
            <a:r>
              <a:rPr lang="lv-LV" sz="1800" dirty="0" err="1"/>
              <a:t>euro</a:t>
            </a:r>
            <a:r>
              <a:rPr lang="lv-LV" sz="1800" dirty="0"/>
              <a:t>;</a:t>
            </a:r>
          </a:p>
          <a:p>
            <a:pPr marL="342900" indent="-342900">
              <a:buAutoNum type="arabicParenR"/>
            </a:pPr>
            <a:r>
              <a:rPr lang="lv-LV" sz="1800" dirty="0"/>
              <a:t>4.aprūpes līmenis (līdz 16 st. nedēļā) 70 </a:t>
            </a:r>
            <a:r>
              <a:rPr lang="lv-LV" sz="1800" dirty="0" err="1"/>
              <a:t>euro</a:t>
            </a:r>
            <a:r>
              <a:rPr lang="lv-LV" sz="1800" dirty="0"/>
              <a:t>.</a:t>
            </a:r>
          </a:p>
          <a:p>
            <a:pPr marL="0" indent="0">
              <a:buNone/>
            </a:pPr>
            <a:r>
              <a:rPr lang="lv-LV" sz="1800" dirty="0"/>
              <a:t>Ja persona saņem īpašās kopšanas pabalstu (213,43 </a:t>
            </a:r>
            <a:r>
              <a:rPr lang="lv-LV" sz="1800" dirty="0" err="1"/>
              <a:t>euro</a:t>
            </a:r>
            <a:r>
              <a:rPr lang="lv-LV" sz="1800" dirty="0"/>
              <a:t>), tad </a:t>
            </a:r>
            <a:r>
              <a:rPr lang="lv-LV" sz="1800" dirty="0" err="1"/>
              <a:t>līdzmaksājums</a:t>
            </a:r>
            <a:r>
              <a:rPr lang="lv-LV" sz="1800" dirty="0"/>
              <a:t> par pakalpojumu ir 106</a:t>
            </a:r>
            <a:r>
              <a:rPr lang="lv-LV" sz="1800"/>
              <a:t>, 72</a:t>
            </a:r>
            <a:endParaRPr lang="lv-LV" sz="1800" dirty="0"/>
          </a:p>
        </p:txBody>
      </p:sp>
    </p:spTree>
    <p:extLst>
      <p:ext uri="{BB962C8B-B14F-4D97-AF65-F5344CB8AC3E}">
        <p14:creationId xmlns:p14="http://schemas.microsoft.com/office/powerpoint/2010/main" val="3414912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4FB8266-F175-6847-2605-D215FB4D7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lv-LV" sz="2400" dirty="0"/>
              <a:t>Informācija par aprūpes mājās pakalpojumu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6C54E131-C11B-0621-EF1E-B517129D6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1800" dirty="0"/>
              <a:t>No 01.01.2025. līdz 31.07.2025. pakalpojumu saņēmušas 84 personas par kopējo summu 99280,73 </a:t>
            </a:r>
            <a:r>
              <a:rPr lang="lv-LV" sz="1800" dirty="0" err="1"/>
              <a:t>euro</a:t>
            </a:r>
            <a:r>
              <a:rPr lang="lv-LV" sz="1800" dirty="0"/>
              <a:t>, t.sk. 29200 </a:t>
            </a:r>
            <a:r>
              <a:rPr lang="lv-LV" sz="1800" dirty="0" err="1"/>
              <a:t>euro</a:t>
            </a:r>
            <a:r>
              <a:rPr lang="lv-LV" sz="1800" dirty="0"/>
              <a:t> par pakalpojumu nepilngadīgai personai ar invaliditāti- </a:t>
            </a:r>
            <a:r>
              <a:rPr lang="lv-LV" sz="1800"/>
              <a:t>6 personām</a:t>
            </a:r>
            <a:endParaRPr lang="lv-LV" sz="1800" dirty="0"/>
          </a:p>
          <a:p>
            <a:r>
              <a:rPr lang="lv-LV" sz="1800" dirty="0"/>
              <a:t>Jūlija mēnesī pakalpojumu «aprūpe mājās» saņēmušas 64 pilngadīgas personas, 5 nepilngadīgas personas.</a:t>
            </a:r>
          </a:p>
        </p:txBody>
      </p:sp>
    </p:spTree>
    <p:extLst>
      <p:ext uri="{BB962C8B-B14F-4D97-AF65-F5344CB8AC3E}">
        <p14:creationId xmlns:p14="http://schemas.microsoft.com/office/powerpoint/2010/main" val="895984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676638B-AD33-4CCD-49B7-9D4957D8A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Invalīda asistents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1B0875F-FEF2-96BC-183E-93B8E0E411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dirty="0"/>
              <a:t>Valsts finansēts pakalpojums</a:t>
            </a:r>
          </a:p>
          <a:p>
            <a:pPr marL="0" indent="0">
              <a:buNone/>
            </a:pPr>
            <a:r>
              <a:rPr lang="lv-LV" dirty="0"/>
              <a:t>2025.gadā invalīda asistenta pakalpojumu saņēmušas 222 personas. Izdevumi par </a:t>
            </a:r>
            <a:r>
              <a:rPr lang="lv-LV"/>
              <a:t>pakalpojumu 405523,28euro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0728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174</Words>
  <Application>Microsoft Office PowerPoint</Application>
  <PresentationFormat>Platekrāna</PresentationFormat>
  <Paragraphs>17</Paragraphs>
  <Slides>4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dizains</vt:lpstr>
      <vt:lpstr>Aprūpe mājās</vt:lpstr>
      <vt:lpstr>Aprūpe mājās</vt:lpstr>
      <vt:lpstr>Informācija par aprūpes mājās pakalpojumu</vt:lpstr>
      <vt:lpstr>Invalīda asistents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Anita</dc:creator>
  <cp:lastModifiedBy>Vita Baškere</cp:lastModifiedBy>
  <cp:revision>6</cp:revision>
  <dcterms:created xsi:type="dcterms:W3CDTF">2025-08-07T07:31:29Z</dcterms:created>
  <dcterms:modified xsi:type="dcterms:W3CDTF">2025-08-26T11:47:15Z</dcterms:modified>
</cp:coreProperties>
</file>