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</p:sldIdLst>
  <p:sldSz cx="12192000" cy="6858000"/>
  <p:notesSz cx="6858000" cy="9144000"/>
  <p:defaultTextStyle>
    <a:defPPr>
      <a:defRPr lang="lv-L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Vidējs stils 2 - izcēlum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80" autoAdjust="0"/>
    <p:restoredTop sz="94660"/>
  </p:normalViewPr>
  <p:slideViewPr>
    <p:cSldViewPr snapToGrid="0">
      <p:cViewPr varScale="1">
        <p:scale>
          <a:sx n="71" d="100"/>
          <a:sy n="71" d="100"/>
        </p:scale>
        <p:origin x="62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Virsraksta slaid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A4CEE23D-B7EE-0734-AFE6-07956849890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lv-LV"/>
              <a:t>Rediģēt šablona virsraksta stilu</a:t>
            </a:r>
          </a:p>
        </p:txBody>
      </p:sp>
      <p:sp>
        <p:nvSpPr>
          <p:cNvPr id="3" name="Apakšvirsraksts 2">
            <a:extLst>
              <a:ext uri="{FF2B5EF4-FFF2-40B4-BE49-F238E27FC236}">
                <a16:creationId xmlns:a16="http://schemas.microsoft.com/office/drawing/2014/main" id="{1942FC2B-F8AB-D0A7-5DA0-11F8AA8297C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lv-LV"/>
              <a:t>Noklikšķiniet, lai rediģētu šablona apakšvirsraksta stilu</a:t>
            </a:r>
          </a:p>
        </p:txBody>
      </p:sp>
      <p:sp>
        <p:nvSpPr>
          <p:cNvPr id="4" name="Datuma vietturis 3">
            <a:extLst>
              <a:ext uri="{FF2B5EF4-FFF2-40B4-BE49-F238E27FC236}">
                <a16:creationId xmlns:a16="http://schemas.microsoft.com/office/drawing/2014/main" id="{A5A8B557-90D8-741B-1CA3-6E724C9CD7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DC3BE-4D1C-4B0F-9EA9-4AD5F392D38E}" type="datetimeFigureOut">
              <a:rPr lang="lv-LV" smtClean="0"/>
              <a:t>26.08.2025</a:t>
            </a:fld>
            <a:endParaRPr lang="lv-LV"/>
          </a:p>
        </p:txBody>
      </p:sp>
      <p:sp>
        <p:nvSpPr>
          <p:cNvPr id="5" name="Kājenes vietturis 4">
            <a:extLst>
              <a:ext uri="{FF2B5EF4-FFF2-40B4-BE49-F238E27FC236}">
                <a16:creationId xmlns:a16="http://schemas.microsoft.com/office/drawing/2014/main" id="{9847EE6C-0E03-AEA9-E83A-4B2389A9AB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aida numura vietturis 5">
            <a:extLst>
              <a:ext uri="{FF2B5EF4-FFF2-40B4-BE49-F238E27FC236}">
                <a16:creationId xmlns:a16="http://schemas.microsoft.com/office/drawing/2014/main" id="{668E7D51-1517-0033-07DD-AE5133D7E0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AD65FB-7280-4AA5-ADD5-07421FD30FFD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4879326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Virsraksts un vertikāls te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1CE863DE-BC35-854B-A641-22E3628B6C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/>
              <a:t>Rediģēt šablona virsraksta stilu</a:t>
            </a:r>
          </a:p>
        </p:txBody>
      </p:sp>
      <p:sp>
        <p:nvSpPr>
          <p:cNvPr id="3" name="Vertikāls teksta vietturis 2">
            <a:extLst>
              <a:ext uri="{FF2B5EF4-FFF2-40B4-BE49-F238E27FC236}">
                <a16:creationId xmlns:a16="http://schemas.microsoft.com/office/drawing/2014/main" id="{1F1BDE53-A8E2-CBB9-72E4-34283CB67F4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4" name="Datuma vietturis 3">
            <a:extLst>
              <a:ext uri="{FF2B5EF4-FFF2-40B4-BE49-F238E27FC236}">
                <a16:creationId xmlns:a16="http://schemas.microsoft.com/office/drawing/2014/main" id="{1AAD2D38-4931-FA4E-E79A-F9D4553815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DC3BE-4D1C-4B0F-9EA9-4AD5F392D38E}" type="datetimeFigureOut">
              <a:rPr lang="lv-LV" smtClean="0"/>
              <a:t>26.08.2025</a:t>
            </a:fld>
            <a:endParaRPr lang="lv-LV"/>
          </a:p>
        </p:txBody>
      </p:sp>
      <p:sp>
        <p:nvSpPr>
          <p:cNvPr id="5" name="Kājenes vietturis 4">
            <a:extLst>
              <a:ext uri="{FF2B5EF4-FFF2-40B4-BE49-F238E27FC236}">
                <a16:creationId xmlns:a16="http://schemas.microsoft.com/office/drawing/2014/main" id="{37E4C570-5561-41D8-7615-F258049CD0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aida numura vietturis 5">
            <a:extLst>
              <a:ext uri="{FF2B5EF4-FFF2-40B4-BE49-F238E27FC236}">
                <a16:creationId xmlns:a16="http://schemas.microsoft.com/office/drawing/2014/main" id="{14E9B760-2879-0437-C9E4-FD2AB5F7AD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AD65FB-7280-4AA5-ADD5-07421FD30FFD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8414795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āls virsraksts un te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āls virsraksts 1">
            <a:extLst>
              <a:ext uri="{FF2B5EF4-FFF2-40B4-BE49-F238E27FC236}">
                <a16:creationId xmlns:a16="http://schemas.microsoft.com/office/drawing/2014/main" id="{966E17EB-659B-A706-30F3-55718420360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lv-LV"/>
              <a:t>Rediģēt šablona virsraksta stilu</a:t>
            </a:r>
          </a:p>
        </p:txBody>
      </p:sp>
      <p:sp>
        <p:nvSpPr>
          <p:cNvPr id="3" name="Vertikāls teksta vietturis 2">
            <a:extLst>
              <a:ext uri="{FF2B5EF4-FFF2-40B4-BE49-F238E27FC236}">
                <a16:creationId xmlns:a16="http://schemas.microsoft.com/office/drawing/2014/main" id="{01766578-5BFA-2003-45EB-BBFB705448E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4" name="Datuma vietturis 3">
            <a:extLst>
              <a:ext uri="{FF2B5EF4-FFF2-40B4-BE49-F238E27FC236}">
                <a16:creationId xmlns:a16="http://schemas.microsoft.com/office/drawing/2014/main" id="{D92D7726-DFC7-B93F-0FA7-62BD8A2F14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DC3BE-4D1C-4B0F-9EA9-4AD5F392D38E}" type="datetimeFigureOut">
              <a:rPr lang="lv-LV" smtClean="0"/>
              <a:t>26.08.2025</a:t>
            </a:fld>
            <a:endParaRPr lang="lv-LV"/>
          </a:p>
        </p:txBody>
      </p:sp>
      <p:sp>
        <p:nvSpPr>
          <p:cNvPr id="5" name="Kājenes vietturis 4">
            <a:extLst>
              <a:ext uri="{FF2B5EF4-FFF2-40B4-BE49-F238E27FC236}">
                <a16:creationId xmlns:a16="http://schemas.microsoft.com/office/drawing/2014/main" id="{66FFA58C-86D4-D23B-94D3-365CCFD824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aida numura vietturis 5">
            <a:extLst>
              <a:ext uri="{FF2B5EF4-FFF2-40B4-BE49-F238E27FC236}">
                <a16:creationId xmlns:a16="http://schemas.microsoft.com/office/drawing/2014/main" id="{E9A8159D-3836-4462-13F2-76D85BE609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AD65FB-7280-4AA5-ADD5-07421FD30FFD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458040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Virsraksts un satu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4A62097A-6F0D-B62D-B1FB-1C7C6F9FC6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/>
              <a:t>Rediģēt šablona virsraksta stilu</a:t>
            </a:r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AA5744EE-660A-D1E9-D086-188681BEFA6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4" name="Datuma vietturis 3">
            <a:extLst>
              <a:ext uri="{FF2B5EF4-FFF2-40B4-BE49-F238E27FC236}">
                <a16:creationId xmlns:a16="http://schemas.microsoft.com/office/drawing/2014/main" id="{4DB43B2B-5BCB-3F1D-9308-44C5295C03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DC3BE-4D1C-4B0F-9EA9-4AD5F392D38E}" type="datetimeFigureOut">
              <a:rPr lang="lv-LV" smtClean="0"/>
              <a:t>26.08.2025</a:t>
            </a:fld>
            <a:endParaRPr lang="lv-LV"/>
          </a:p>
        </p:txBody>
      </p:sp>
      <p:sp>
        <p:nvSpPr>
          <p:cNvPr id="5" name="Kājenes vietturis 4">
            <a:extLst>
              <a:ext uri="{FF2B5EF4-FFF2-40B4-BE49-F238E27FC236}">
                <a16:creationId xmlns:a16="http://schemas.microsoft.com/office/drawing/2014/main" id="{83B51752-B17E-B4FA-6C82-20DF9D6531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aida numura vietturis 5">
            <a:extLst>
              <a:ext uri="{FF2B5EF4-FFF2-40B4-BE49-F238E27FC236}">
                <a16:creationId xmlns:a16="http://schemas.microsoft.com/office/drawing/2014/main" id="{7A778047-2197-BC88-043E-5C32D89B92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AD65FB-7280-4AA5-ADD5-07421FD30FFD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3087124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adaļas galve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632CFD11-BCB6-2415-142F-28025D520F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lv-LV"/>
              <a:t>Rediģēt šablona virsraksta stilu</a:t>
            </a:r>
          </a:p>
        </p:txBody>
      </p:sp>
      <p:sp>
        <p:nvSpPr>
          <p:cNvPr id="3" name="Teksta vietturis 2">
            <a:extLst>
              <a:ext uri="{FF2B5EF4-FFF2-40B4-BE49-F238E27FC236}">
                <a16:creationId xmlns:a16="http://schemas.microsoft.com/office/drawing/2014/main" id="{C12AE20B-FB9E-7E8C-828B-8B65AA75CDA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lv-LV"/>
              <a:t>Noklikšķiniet, lai rediģētu šablona teksta stilus</a:t>
            </a:r>
          </a:p>
        </p:txBody>
      </p:sp>
      <p:sp>
        <p:nvSpPr>
          <p:cNvPr id="4" name="Datuma vietturis 3">
            <a:extLst>
              <a:ext uri="{FF2B5EF4-FFF2-40B4-BE49-F238E27FC236}">
                <a16:creationId xmlns:a16="http://schemas.microsoft.com/office/drawing/2014/main" id="{7A13F1E6-EA58-5541-73BF-4A91BF2393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DC3BE-4D1C-4B0F-9EA9-4AD5F392D38E}" type="datetimeFigureOut">
              <a:rPr lang="lv-LV" smtClean="0"/>
              <a:t>26.08.2025</a:t>
            </a:fld>
            <a:endParaRPr lang="lv-LV"/>
          </a:p>
        </p:txBody>
      </p:sp>
      <p:sp>
        <p:nvSpPr>
          <p:cNvPr id="5" name="Kājenes vietturis 4">
            <a:extLst>
              <a:ext uri="{FF2B5EF4-FFF2-40B4-BE49-F238E27FC236}">
                <a16:creationId xmlns:a16="http://schemas.microsoft.com/office/drawing/2014/main" id="{0CCDF151-7E17-3B31-40CA-74B698232D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aida numura vietturis 5">
            <a:extLst>
              <a:ext uri="{FF2B5EF4-FFF2-40B4-BE49-F238E27FC236}">
                <a16:creationId xmlns:a16="http://schemas.microsoft.com/office/drawing/2014/main" id="{E5E40C72-8E6D-1CD5-6CB4-6C4CDD8ECD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AD65FB-7280-4AA5-ADD5-07421FD30FFD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40883722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ivi satura blok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4A09690D-E92E-5AD3-F0DF-FC0A8906D3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/>
              <a:t>Rediģēt šablona virsraksta stilu</a:t>
            </a:r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09692712-07D6-76D8-254D-56B11BE85EB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4" name="Satura vietturis 3">
            <a:extLst>
              <a:ext uri="{FF2B5EF4-FFF2-40B4-BE49-F238E27FC236}">
                <a16:creationId xmlns:a16="http://schemas.microsoft.com/office/drawing/2014/main" id="{7558A256-DADA-705A-B748-C7CD232FA77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5" name="Datuma vietturis 4">
            <a:extLst>
              <a:ext uri="{FF2B5EF4-FFF2-40B4-BE49-F238E27FC236}">
                <a16:creationId xmlns:a16="http://schemas.microsoft.com/office/drawing/2014/main" id="{2907B285-C44F-2A26-962A-424523D14B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DC3BE-4D1C-4B0F-9EA9-4AD5F392D38E}" type="datetimeFigureOut">
              <a:rPr lang="lv-LV" smtClean="0"/>
              <a:t>26.08.2025</a:t>
            </a:fld>
            <a:endParaRPr lang="lv-LV"/>
          </a:p>
        </p:txBody>
      </p:sp>
      <p:sp>
        <p:nvSpPr>
          <p:cNvPr id="6" name="Kājenes vietturis 5">
            <a:extLst>
              <a:ext uri="{FF2B5EF4-FFF2-40B4-BE49-F238E27FC236}">
                <a16:creationId xmlns:a16="http://schemas.microsoft.com/office/drawing/2014/main" id="{70C1FD51-475A-5A02-3CD9-001FAEB6DA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aida numura vietturis 6">
            <a:extLst>
              <a:ext uri="{FF2B5EF4-FFF2-40B4-BE49-F238E27FC236}">
                <a16:creationId xmlns:a16="http://schemas.microsoft.com/office/drawing/2014/main" id="{ECF4A47D-C7E7-1F6D-10E0-38999393DC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AD65FB-7280-4AA5-ADD5-07421FD30FFD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9062239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līdzinājum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A8165403-E4D6-5258-C6A9-14FAF32159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lv-LV"/>
              <a:t>Rediģēt šablona virsraksta stilu</a:t>
            </a:r>
          </a:p>
        </p:txBody>
      </p:sp>
      <p:sp>
        <p:nvSpPr>
          <p:cNvPr id="3" name="Teksta vietturis 2">
            <a:extLst>
              <a:ext uri="{FF2B5EF4-FFF2-40B4-BE49-F238E27FC236}">
                <a16:creationId xmlns:a16="http://schemas.microsoft.com/office/drawing/2014/main" id="{0B8F758D-F157-B9BF-2E35-60FAB2759C8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v-LV"/>
              <a:t>Noklikšķiniet, lai rediģētu šablona teksta stilus</a:t>
            </a:r>
          </a:p>
        </p:txBody>
      </p:sp>
      <p:sp>
        <p:nvSpPr>
          <p:cNvPr id="4" name="Satura vietturis 3">
            <a:extLst>
              <a:ext uri="{FF2B5EF4-FFF2-40B4-BE49-F238E27FC236}">
                <a16:creationId xmlns:a16="http://schemas.microsoft.com/office/drawing/2014/main" id="{14962C7A-ED17-4A5E-47E5-648D9FAF81B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5" name="Teksta vietturis 4">
            <a:extLst>
              <a:ext uri="{FF2B5EF4-FFF2-40B4-BE49-F238E27FC236}">
                <a16:creationId xmlns:a16="http://schemas.microsoft.com/office/drawing/2014/main" id="{C523EAD9-604D-D8DE-35AC-1511C82A67D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v-LV"/>
              <a:t>Noklikšķiniet, lai rediģētu šablona teksta stilus</a:t>
            </a:r>
          </a:p>
        </p:txBody>
      </p:sp>
      <p:sp>
        <p:nvSpPr>
          <p:cNvPr id="6" name="Satura vietturis 5">
            <a:extLst>
              <a:ext uri="{FF2B5EF4-FFF2-40B4-BE49-F238E27FC236}">
                <a16:creationId xmlns:a16="http://schemas.microsoft.com/office/drawing/2014/main" id="{A3D2A9A5-4D21-39F7-F405-0A77ABDFD65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7" name="Datuma vietturis 6">
            <a:extLst>
              <a:ext uri="{FF2B5EF4-FFF2-40B4-BE49-F238E27FC236}">
                <a16:creationId xmlns:a16="http://schemas.microsoft.com/office/drawing/2014/main" id="{6EC2BFAD-8971-BBCF-4402-0AE7994EAD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DC3BE-4D1C-4B0F-9EA9-4AD5F392D38E}" type="datetimeFigureOut">
              <a:rPr lang="lv-LV" smtClean="0"/>
              <a:t>26.08.2025</a:t>
            </a:fld>
            <a:endParaRPr lang="lv-LV"/>
          </a:p>
        </p:txBody>
      </p:sp>
      <p:sp>
        <p:nvSpPr>
          <p:cNvPr id="8" name="Kājenes vietturis 7">
            <a:extLst>
              <a:ext uri="{FF2B5EF4-FFF2-40B4-BE49-F238E27FC236}">
                <a16:creationId xmlns:a16="http://schemas.microsoft.com/office/drawing/2014/main" id="{36170795-A365-FA38-F9AA-C8350954D9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9" name="Slaida numura vietturis 8">
            <a:extLst>
              <a:ext uri="{FF2B5EF4-FFF2-40B4-BE49-F238E27FC236}">
                <a16:creationId xmlns:a16="http://schemas.microsoft.com/office/drawing/2014/main" id="{403F9943-17D7-3AB7-DEEF-2CE3D6739E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AD65FB-7280-4AA5-ADD5-07421FD30FFD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8266912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kai virsra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B65586C2-2432-9115-13C0-DEFE8FD7D3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/>
              <a:t>Rediģēt šablona virsraksta stilu</a:t>
            </a:r>
          </a:p>
        </p:txBody>
      </p:sp>
      <p:sp>
        <p:nvSpPr>
          <p:cNvPr id="3" name="Datuma vietturis 2">
            <a:extLst>
              <a:ext uri="{FF2B5EF4-FFF2-40B4-BE49-F238E27FC236}">
                <a16:creationId xmlns:a16="http://schemas.microsoft.com/office/drawing/2014/main" id="{BB7A3584-A6B1-1ED3-3D99-82FC9A4D4D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DC3BE-4D1C-4B0F-9EA9-4AD5F392D38E}" type="datetimeFigureOut">
              <a:rPr lang="lv-LV" smtClean="0"/>
              <a:t>26.08.2025</a:t>
            </a:fld>
            <a:endParaRPr lang="lv-LV"/>
          </a:p>
        </p:txBody>
      </p:sp>
      <p:sp>
        <p:nvSpPr>
          <p:cNvPr id="4" name="Kājenes vietturis 3">
            <a:extLst>
              <a:ext uri="{FF2B5EF4-FFF2-40B4-BE49-F238E27FC236}">
                <a16:creationId xmlns:a16="http://schemas.microsoft.com/office/drawing/2014/main" id="{EBA781F8-2DE8-C826-767E-9C0C76BEAF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Slaida numura vietturis 4">
            <a:extLst>
              <a:ext uri="{FF2B5EF4-FFF2-40B4-BE49-F238E27FC236}">
                <a16:creationId xmlns:a16="http://schemas.microsoft.com/office/drawing/2014/main" id="{F7952633-E20A-ECE9-89A9-EB2630B652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AD65FB-7280-4AA5-ADD5-07421FD30FFD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5164512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uk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a vietturis 1">
            <a:extLst>
              <a:ext uri="{FF2B5EF4-FFF2-40B4-BE49-F238E27FC236}">
                <a16:creationId xmlns:a16="http://schemas.microsoft.com/office/drawing/2014/main" id="{7D378660-B261-8250-3856-9E2774A421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DC3BE-4D1C-4B0F-9EA9-4AD5F392D38E}" type="datetimeFigureOut">
              <a:rPr lang="lv-LV" smtClean="0"/>
              <a:t>26.08.2025</a:t>
            </a:fld>
            <a:endParaRPr lang="lv-LV"/>
          </a:p>
        </p:txBody>
      </p:sp>
      <p:sp>
        <p:nvSpPr>
          <p:cNvPr id="3" name="Kājenes vietturis 2">
            <a:extLst>
              <a:ext uri="{FF2B5EF4-FFF2-40B4-BE49-F238E27FC236}">
                <a16:creationId xmlns:a16="http://schemas.microsoft.com/office/drawing/2014/main" id="{1A9D676F-BB29-77F5-520B-4C40005A3E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aida numura vietturis 3">
            <a:extLst>
              <a:ext uri="{FF2B5EF4-FFF2-40B4-BE49-F238E27FC236}">
                <a16:creationId xmlns:a16="http://schemas.microsoft.com/office/drawing/2014/main" id="{F5E66A00-E0DD-B4C6-C225-DCB879D639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AD65FB-7280-4AA5-ADD5-07421FD30FFD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1240573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turs ar parakst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45152AAE-A4E4-6E61-2512-D92629C659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lv-LV"/>
              <a:t>Rediģēt šablona virsraksta stilu</a:t>
            </a:r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239336FF-3546-A87E-099D-FA29C186A7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4" name="Teksta vietturis 3">
            <a:extLst>
              <a:ext uri="{FF2B5EF4-FFF2-40B4-BE49-F238E27FC236}">
                <a16:creationId xmlns:a16="http://schemas.microsoft.com/office/drawing/2014/main" id="{8D2D8F77-45BD-9C58-894D-2CC99067FDB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lv-LV"/>
              <a:t>Noklikšķiniet, lai rediģētu šablona teksta stilus</a:t>
            </a:r>
          </a:p>
        </p:txBody>
      </p:sp>
      <p:sp>
        <p:nvSpPr>
          <p:cNvPr id="5" name="Datuma vietturis 4">
            <a:extLst>
              <a:ext uri="{FF2B5EF4-FFF2-40B4-BE49-F238E27FC236}">
                <a16:creationId xmlns:a16="http://schemas.microsoft.com/office/drawing/2014/main" id="{566D55A0-5667-933A-BBA2-F14FDF1245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DC3BE-4D1C-4B0F-9EA9-4AD5F392D38E}" type="datetimeFigureOut">
              <a:rPr lang="lv-LV" smtClean="0"/>
              <a:t>26.08.2025</a:t>
            </a:fld>
            <a:endParaRPr lang="lv-LV"/>
          </a:p>
        </p:txBody>
      </p:sp>
      <p:sp>
        <p:nvSpPr>
          <p:cNvPr id="6" name="Kājenes vietturis 5">
            <a:extLst>
              <a:ext uri="{FF2B5EF4-FFF2-40B4-BE49-F238E27FC236}">
                <a16:creationId xmlns:a16="http://schemas.microsoft.com/office/drawing/2014/main" id="{7A624A7F-5B72-03E0-B965-EFE42EF146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aida numura vietturis 6">
            <a:extLst>
              <a:ext uri="{FF2B5EF4-FFF2-40B4-BE49-F238E27FC236}">
                <a16:creationId xmlns:a16="http://schemas.microsoft.com/office/drawing/2014/main" id="{95E4A43B-9249-FA73-CE47-BB5BE10FED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AD65FB-7280-4AA5-ADD5-07421FD30FFD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7220996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ttēls ar parakst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EC7FB9FD-9650-FE1F-1D50-D49B74E069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lv-LV"/>
              <a:t>Rediģēt šablona virsraksta stilu</a:t>
            </a:r>
          </a:p>
        </p:txBody>
      </p:sp>
      <p:sp>
        <p:nvSpPr>
          <p:cNvPr id="3" name="Attēla vietturis 2">
            <a:extLst>
              <a:ext uri="{FF2B5EF4-FFF2-40B4-BE49-F238E27FC236}">
                <a16:creationId xmlns:a16="http://schemas.microsoft.com/office/drawing/2014/main" id="{7233FE65-F1BB-BE11-E9C4-ECBCBCF503A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lv-LV"/>
          </a:p>
        </p:txBody>
      </p:sp>
      <p:sp>
        <p:nvSpPr>
          <p:cNvPr id="4" name="Teksta vietturis 3">
            <a:extLst>
              <a:ext uri="{FF2B5EF4-FFF2-40B4-BE49-F238E27FC236}">
                <a16:creationId xmlns:a16="http://schemas.microsoft.com/office/drawing/2014/main" id="{0AFD819D-4758-1786-EC27-C6EB34074CB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lv-LV"/>
              <a:t>Noklikšķiniet, lai rediģētu šablona teksta stilus</a:t>
            </a:r>
          </a:p>
        </p:txBody>
      </p:sp>
      <p:sp>
        <p:nvSpPr>
          <p:cNvPr id="5" name="Datuma vietturis 4">
            <a:extLst>
              <a:ext uri="{FF2B5EF4-FFF2-40B4-BE49-F238E27FC236}">
                <a16:creationId xmlns:a16="http://schemas.microsoft.com/office/drawing/2014/main" id="{98E18499-9057-7FCF-E203-D8EC99B145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DC3BE-4D1C-4B0F-9EA9-4AD5F392D38E}" type="datetimeFigureOut">
              <a:rPr lang="lv-LV" smtClean="0"/>
              <a:t>26.08.2025</a:t>
            </a:fld>
            <a:endParaRPr lang="lv-LV"/>
          </a:p>
        </p:txBody>
      </p:sp>
      <p:sp>
        <p:nvSpPr>
          <p:cNvPr id="6" name="Kājenes vietturis 5">
            <a:extLst>
              <a:ext uri="{FF2B5EF4-FFF2-40B4-BE49-F238E27FC236}">
                <a16:creationId xmlns:a16="http://schemas.microsoft.com/office/drawing/2014/main" id="{698B16BC-E5D9-6D17-688A-B305105B1C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aida numura vietturis 6">
            <a:extLst>
              <a:ext uri="{FF2B5EF4-FFF2-40B4-BE49-F238E27FC236}">
                <a16:creationId xmlns:a16="http://schemas.microsoft.com/office/drawing/2014/main" id="{73D932F1-FE85-A7CD-A019-A9DA498497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AD65FB-7280-4AA5-ADD5-07421FD30FFD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1804105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a vietturis 1">
            <a:extLst>
              <a:ext uri="{FF2B5EF4-FFF2-40B4-BE49-F238E27FC236}">
                <a16:creationId xmlns:a16="http://schemas.microsoft.com/office/drawing/2014/main" id="{378FDFA4-5A31-38DF-17FE-937EC72C1F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lv-LV"/>
              <a:t>Rediģēt šablona virsraksta stilu</a:t>
            </a:r>
          </a:p>
        </p:txBody>
      </p:sp>
      <p:sp>
        <p:nvSpPr>
          <p:cNvPr id="3" name="Teksta vietturis 2">
            <a:extLst>
              <a:ext uri="{FF2B5EF4-FFF2-40B4-BE49-F238E27FC236}">
                <a16:creationId xmlns:a16="http://schemas.microsoft.com/office/drawing/2014/main" id="{4645FA0E-7C69-77EF-F0F4-ED98551601F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4" name="Datuma vietturis 3">
            <a:extLst>
              <a:ext uri="{FF2B5EF4-FFF2-40B4-BE49-F238E27FC236}">
                <a16:creationId xmlns:a16="http://schemas.microsoft.com/office/drawing/2014/main" id="{040A0542-77D0-EBEC-D73C-41CB64B2D7E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ADC3BE-4D1C-4B0F-9EA9-4AD5F392D38E}" type="datetimeFigureOut">
              <a:rPr lang="lv-LV" smtClean="0"/>
              <a:t>26.08.2025</a:t>
            </a:fld>
            <a:endParaRPr lang="lv-LV"/>
          </a:p>
        </p:txBody>
      </p:sp>
      <p:sp>
        <p:nvSpPr>
          <p:cNvPr id="5" name="Kājenes vietturis 4">
            <a:extLst>
              <a:ext uri="{FF2B5EF4-FFF2-40B4-BE49-F238E27FC236}">
                <a16:creationId xmlns:a16="http://schemas.microsoft.com/office/drawing/2014/main" id="{D24476FD-D07B-42F9-6452-10C1B53254D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v-LV"/>
          </a:p>
        </p:txBody>
      </p:sp>
      <p:sp>
        <p:nvSpPr>
          <p:cNvPr id="6" name="Slaida numura vietturis 5">
            <a:extLst>
              <a:ext uri="{FF2B5EF4-FFF2-40B4-BE49-F238E27FC236}">
                <a16:creationId xmlns:a16="http://schemas.microsoft.com/office/drawing/2014/main" id="{8E2D89CD-6C1F-6FBD-9186-8CDEDFBF616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AD65FB-7280-4AA5-ADD5-07421FD30FFD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3639871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v-L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34801780-FB54-4DD1-FB8B-B71F7A604BA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lv-LV" dirty="0"/>
              <a:t>Pamata pabalsti</a:t>
            </a:r>
          </a:p>
        </p:txBody>
      </p:sp>
      <p:sp>
        <p:nvSpPr>
          <p:cNvPr id="3" name="Apakšvirsraksts 2">
            <a:extLst>
              <a:ext uri="{FF2B5EF4-FFF2-40B4-BE49-F238E27FC236}">
                <a16:creationId xmlns:a16="http://schemas.microsoft.com/office/drawing/2014/main" id="{F9FD70A9-2CAE-CDCA-DB87-C92D375A2EB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lv-LV" dirty="0"/>
              <a:t>01.01.2025. – 31.07.2025.</a:t>
            </a:r>
          </a:p>
        </p:txBody>
      </p:sp>
    </p:spTree>
    <p:extLst>
      <p:ext uri="{BB962C8B-B14F-4D97-AF65-F5344CB8AC3E}">
        <p14:creationId xmlns:p14="http://schemas.microsoft.com/office/powerpoint/2010/main" val="8494678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Satura vietturis 3">
            <a:extLst>
              <a:ext uri="{FF2B5EF4-FFF2-40B4-BE49-F238E27FC236}">
                <a16:creationId xmlns:a16="http://schemas.microsoft.com/office/drawing/2014/main" id="{120787ED-9765-632E-D2CD-BEAD570BAE1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35354936"/>
              </p:ext>
            </p:extLst>
          </p:nvPr>
        </p:nvGraphicFramePr>
        <p:xfrm>
          <a:off x="1009816" y="985963"/>
          <a:ext cx="9843713" cy="398362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021156">
                  <a:extLst>
                    <a:ext uri="{9D8B030D-6E8A-4147-A177-3AD203B41FA5}">
                      <a16:colId xmlns:a16="http://schemas.microsoft.com/office/drawing/2014/main" val="3469507472"/>
                    </a:ext>
                  </a:extLst>
                </a:gridCol>
                <a:gridCol w="756653">
                  <a:extLst>
                    <a:ext uri="{9D8B030D-6E8A-4147-A177-3AD203B41FA5}">
                      <a16:colId xmlns:a16="http://schemas.microsoft.com/office/drawing/2014/main" val="4205240333"/>
                    </a:ext>
                  </a:extLst>
                </a:gridCol>
                <a:gridCol w="575258">
                  <a:extLst>
                    <a:ext uri="{9D8B030D-6E8A-4147-A177-3AD203B41FA5}">
                      <a16:colId xmlns:a16="http://schemas.microsoft.com/office/drawing/2014/main" val="2101984650"/>
                    </a:ext>
                  </a:extLst>
                </a:gridCol>
                <a:gridCol w="614283">
                  <a:extLst>
                    <a:ext uri="{9D8B030D-6E8A-4147-A177-3AD203B41FA5}">
                      <a16:colId xmlns:a16="http://schemas.microsoft.com/office/drawing/2014/main" val="1918314197"/>
                    </a:ext>
                  </a:extLst>
                </a:gridCol>
                <a:gridCol w="512385">
                  <a:extLst>
                    <a:ext uri="{9D8B030D-6E8A-4147-A177-3AD203B41FA5}">
                      <a16:colId xmlns:a16="http://schemas.microsoft.com/office/drawing/2014/main" val="962751790"/>
                    </a:ext>
                  </a:extLst>
                </a:gridCol>
                <a:gridCol w="512385">
                  <a:extLst>
                    <a:ext uri="{9D8B030D-6E8A-4147-A177-3AD203B41FA5}">
                      <a16:colId xmlns:a16="http://schemas.microsoft.com/office/drawing/2014/main" val="249162298"/>
                    </a:ext>
                  </a:extLst>
                </a:gridCol>
                <a:gridCol w="614283">
                  <a:extLst>
                    <a:ext uri="{9D8B030D-6E8A-4147-A177-3AD203B41FA5}">
                      <a16:colId xmlns:a16="http://schemas.microsoft.com/office/drawing/2014/main" val="3520263665"/>
                    </a:ext>
                  </a:extLst>
                </a:gridCol>
                <a:gridCol w="1144735">
                  <a:extLst>
                    <a:ext uri="{9D8B030D-6E8A-4147-A177-3AD203B41FA5}">
                      <a16:colId xmlns:a16="http://schemas.microsoft.com/office/drawing/2014/main" val="3316920598"/>
                    </a:ext>
                  </a:extLst>
                </a:gridCol>
                <a:gridCol w="716905">
                  <a:extLst>
                    <a:ext uri="{9D8B030D-6E8A-4147-A177-3AD203B41FA5}">
                      <a16:colId xmlns:a16="http://schemas.microsoft.com/office/drawing/2014/main" val="3181293205"/>
                    </a:ext>
                  </a:extLst>
                </a:gridCol>
                <a:gridCol w="904081">
                  <a:extLst>
                    <a:ext uri="{9D8B030D-6E8A-4147-A177-3AD203B41FA5}">
                      <a16:colId xmlns:a16="http://schemas.microsoft.com/office/drawing/2014/main" val="1657135048"/>
                    </a:ext>
                  </a:extLst>
                </a:gridCol>
                <a:gridCol w="823863">
                  <a:extLst>
                    <a:ext uri="{9D8B030D-6E8A-4147-A177-3AD203B41FA5}">
                      <a16:colId xmlns:a16="http://schemas.microsoft.com/office/drawing/2014/main" val="4162859400"/>
                    </a:ext>
                  </a:extLst>
                </a:gridCol>
                <a:gridCol w="823863">
                  <a:extLst>
                    <a:ext uri="{9D8B030D-6E8A-4147-A177-3AD203B41FA5}">
                      <a16:colId xmlns:a16="http://schemas.microsoft.com/office/drawing/2014/main" val="2311967097"/>
                    </a:ext>
                  </a:extLst>
                </a:gridCol>
                <a:gridCol w="823863">
                  <a:extLst>
                    <a:ext uri="{9D8B030D-6E8A-4147-A177-3AD203B41FA5}">
                      <a16:colId xmlns:a16="http://schemas.microsoft.com/office/drawing/2014/main" val="3280787794"/>
                    </a:ext>
                  </a:extLst>
                </a:gridCol>
              </a:tblGrid>
              <a:tr h="77939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100">
                          <a:effectLst/>
                        </a:rPr>
                        <a:t>Pagasts/pilsēta</a:t>
                      </a:r>
                      <a:endParaRPr lang="lv-LV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100" dirty="0">
                          <a:effectLst/>
                        </a:rPr>
                        <a:t>Trūcīgie uz 31.07.2025. </a:t>
                      </a:r>
                      <a:endParaRPr lang="lv-LV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100">
                          <a:effectLst/>
                        </a:rPr>
                        <a:t>t.sk. bērni</a:t>
                      </a:r>
                      <a:endParaRPr lang="lv-LV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100" dirty="0" err="1">
                          <a:effectLst/>
                        </a:rPr>
                        <a:t>Maznodroš</a:t>
                      </a:r>
                      <a:r>
                        <a:rPr lang="lv-LV" sz="1100" kern="100" dirty="0">
                          <a:effectLst/>
                        </a:rPr>
                        <a:t>. Uz 31.07.2025.</a:t>
                      </a:r>
                      <a:endParaRPr lang="lv-LV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100">
                          <a:effectLst/>
                        </a:rPr>
                        <a:t>t.sk. bērni</a:t>
                      </a:r>
                      <a:endParaRPr lang="lv-LV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100" dirty="0">
                          <a:effectLst/>
                        </a:rPr>
                        <a:t>Kopā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Uz 31.07.2025.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100">
                          <a:effectLst/>
                        </a:rPr>
                        <a:t>t.sk. bērni</a:t>
                      </a:r>
                      <a:endParaRPr lang="lv-LV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100">
                          <a:effectLst/>
                        </a:rPr>
                        <a:t>Mājokl.no g.sāk.</a:t>
                      </a:r>
                      <a:endParaRPr lang="lv-LV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100">
                          <a:effectLst/>
                        </a:rPr>
                        <a:t>Saņēmēju skaits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100">
                          <a:effectLst/>
                        </a:rPr>
                        <a:t>ģ/p</a:t>
                      </a:r>
                      <a:endParaRPr lang="lv-LV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100">
                          <a:effectLst/>
                        </a:rPr>
                        <a:t>GMI  no g.sāk.</a:t>
                      </a:r>
                      <a:endParaRPr lang="lv-LV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100">
                          <a:effectLst/>
                        </a:rPr>
                        <a:t>Saņēmēju skaits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100">
                          <a:effectLst/>
                        </a:rPr>
                        <a:t>ģ/p</a:t>
                      </a:r>
                      <a:endParaRPr lang="lv-LV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100">
                          <a:effectLst/>
                        </a:rPr>
                        <a:t>Vesel. no g.sāk.</a:t>
                      </a:r>
                      <a:endParaRPr lang="lv-LV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100">
                          <a:effectLst/>
                        </a:rPr>
                        <a:t>Saņēmēju skaits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100">
                          <a:effectLst/>
                        </a:rPr>
                        <a:t>ģ/p</a:t>
                      </a:r>
                      <a:endParaRPr lang="lv-LV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723295078"/>
                  </a:ext>
                </a:extLst>
              </a:tr>
              <a:tr h="21149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100">
                          <a:effectLst/>
                        </a:rPr>
                        <a:t>Druviena</a:t>
                      </a:r>
                      <a:endParaRPr lang="lv-LV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100">
                          <a:effectLst/>
                        </a:rPr>
                        <a:t>8</a:t>
                      </a:r>
                      <a:endParaRPr lang="lv-LV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100">
                          <a:effectLst/>
                        </a:rPr>
                        <a:t>0</a:t>
                      </a:r>
                      <a:endParaRPr lang="lv-LV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100">
                          <a:effectLst/>
                        </a:rPr>
                        <a:t>8</a:t>
                      </a:r>
                      <a:endParaRPr lang="lv-LV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100">
                          <a:effectLst/>
                        </a:rPr>
                        <a:t>5</a:t>
                      </a:r>
                      <a:endParaRPr lang="lv-LV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100">
                          <a:effectLst/>
                        </a:rPr>
                        <a:t>16</a:t>
                      </a:r>
                      <a:endParaRPr lang="lv-LV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100">
                          <a:effectLst/>
                        </a:rPr>
                        <a:t>5</a:t>
                      </a:r>
                      <a:endParaRPr lang="lv-LV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100">
                          <a:effectLst/>
                        </a:rPr>
                        <a:t>2447,27</a:t>
                      </a:r>
                      <a:endParaRPr lang="lv-LV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100">
                          <a:effectLst/>
                        </a:rPr>
                        <a:t>4/5</a:t>
                      </a:r>
                      <a:endParaRPr lang="lv-LV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100">
                          <a:effectLst/>
                        </a:rPr>
                        <a:t>336,00</a:t>
                      </a:r>
                      <a:endParaRPr lang="lv-LV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100">
                          <a:effectLst/>
                        </a:rPr>
                        <a:t>2/2</a:t>
                      </a:r>
                      <a:endParaRPr lang="lv-LV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100">
                          <a:effectLst/>
                        </a:rPr>
                        <a:t>412,48</a:t>
                      </a:r>
                      <a:endParaRPr lang="lv-LV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100">
                          <a:effectLst/>
                        </a:rPr>
                        <a:t>6/7</a:t>
                      </a:r>
                      <a:endParaRPr lang="lv-LV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759713234"/>
                  </a:ext>
                </a:extLst>
              </a:tr>
              <a:tr h="21149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100">
                          <a:effectLst/>
                        </a:rPr>
                        <a:t>Ranka</a:t>
                      </a:r>
                      <a:endParaRPr lang="lv-LV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100">
                          <a:effectLst/>
                        </a:rPr>
                        <a:t>29</a:t>
                      </a:r>
                      <a:endParaRPr lang="lv-LV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100">
                          <a:effectLst/>
                        </a:rPr>
                        <a:t>5</a:t>
                      </a:r>
                      <a:endParaRPr lang="lv-LV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100">
                          <a:effectLst/>
                        </a:rPr>
                        <a:t>6</a:t>
                      </a:r>
                      <a:endParaRPr lang="lv-LV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100">
                          <a:effectLst/>
                        </a:rPr>
                        <a:t>0</a:t>
                      </a:r>
                      <a:endParaRPr lang="lv-LV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100">
                          <a:effectLst/>
                        </a:rPr>
                        <a:t>34</a:t>
                      </a:r>
                      <a:endParaRPr lang="lv-LV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100">
                          <a:effectLst/>
                        </a:rPr>
                        <a:t>5</a:t>
                      </a:r>
                      <a:endParaRPr lang="lv-LV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100">
                          <a:effectLst/>
                        </a:rPr>
                        <a:t>6724,31</a:t>
                      </a:r>
                      <a:endParaRPr lang="lv-LV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100">
                          <a:effectLst/>
                        </a:rPr>
                        <a:t>20/23</a:t>
                      </a:r>
                      <a:endParaRPr lang="lv-LV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100">
                          <a:effectLst/>
                        </a:rPr>
                        <a:t>1017,99</a:t>
                      </a:r>
                      <a:endParaRPr lang="lv-LV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100">
                          <a:effectLst/>
                        </a:rPr>
                        <a:t>5/5</a:t>
                      </a:r>
                      <a:endParaRPr lang="lv-LV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100">
                          <a:effectLst/>
                        </a:rPr>
                        <a:t>923,58</a:t>
                      </a:r>
                      <a:endParaRPr lang="lv-LV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100">
                          <a:effectLst/>
                        </a:rPr>
                        <a:t>22/27</a:t>
                      </a:r>
                      <a:endParaRPr lang="lv-LV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666596677"/>
                  </a:ext>
                </a:extLst>
              </a:tr>
              <a:tr h="21149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100">
                          <a:effectLst/>
                        </a:rPr>
                        <a:t>Stāmeriena</a:t>
                      </a:r>
                      <a:endParaRPr lang="lv-LV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100">
                          <a:effectLst/>
                        </a:rPr>
                        <a:t>43</a:t>
                      </a:r>
                      <a:endParaRPr lang="lv-LV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100">
                          <a:effectLst/>
                        </a:rPr>
                        <a:t>17</a:t>
                      </a:r>
                      <a:endParaRPr lang="lv-LV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100">
                          <a:effectLst/>
                        </a:rPr>
                        <a:t>5</a:t>
                      </a:r>
                      <a:endParaRPr lang="lv-LV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100">
                          <a:effectLst/>
                        </a:rPr>
                        <a:t>0</a:t>
                      </a:r>
                      <a:endParaRPr lang="lv-LV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100">
                          <a:effectLst/>
                        </a:rPr>
                        <a:t>48</a:t>
                      </a:r>
                      <a:endParaRPr lang="lv-LV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100">
                          <a:effectLst/>
                        </a:rPr>
                        <a:t>17</a:t>
                      </a:r>
                      <a:endParaRPr lang="lv-LV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100">
                          <a:effectLst/>
                        </a:rPr>
                        <a:t>22476,32</a:t>
                      </a:r>
                      <a:endParaRPr lang="lv-LV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100">
                          <a:effectLst/>
                        </a:rPr>
                        <a:t>30/56</a:t>
                      </a:r>
                      <a:endParaRPr lang="lv-LV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100">
                          <a:effectLst/>
                        </a:rPr>
                        <a:t>7037,95</a:t>
                      </a:r>
                      <a:endParaRPr lang="lv-LV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100">
                          <a:effectLst/>
                        </a:rPr>
                        <a:t>10/15</a:t>
                      </a:r>
                      <a:endParaRPr lang="lv-LV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100">
                          <a:effectLst/>
                        </a:rPr>
                        <a:t>1166,51</a:t>
                      </a:r>
                      <a:endParaRPr lang="lv-LV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100">
                          <a:effectLst/>
                        </a:rPr>
                        <a:t>16/25</a:t>
                      </a:r>
                      <a:endParaRPr lang="lv-LV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95107979"/>
                  </a:ext>
                </a:extLst>
              </a:tr>
              <a:tr h="21149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100">
                          <a:effectLst/>
                        </a:rPr>
                        <a:t>Jaungulbene</a:t>
                      </a:r>
                      <a:endParaRPr lang="lv-LV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100">
                          <a:effectLst/>
                        </a:rPr>
                        <a:t>30</a:t>
                      </a:r>
                      <a:endParaRPr lang="lv-LV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100">
                          <a:effectLst/>
                        </a:rPr>
                        <a:t>1</a:t>
                      </a:r>
                      <a:endParaRPr lang="lv-LV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100">
                          <a:effectLst/>
                        </a:rPr>
                        <a:t>8</a:t>
                      </a:r>
                      <a:endParaRPr lang="lv-LV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100">
                          <a:effectLst/>
                        </a:rPr>
                        <a:t>3</a:t>
                      </a:r>
                      <a:endParaRPr lang="lv-LV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100">
                          <a:effectLst/>
                        </a:rPr>
                        <a:t>38</a:t>
                      </a:r>
                      <a:endParaRPr lang="lv-LV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100">
                          <a:effectLst/>
                        </a:rPr>
                        <a:t>4</a:t>
                      </a:r>
                      <a:endParaRPr lang="lv-LV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100">
                          <a:effectLst/>
                        </a:rPr>
                        <a:t>20140,73</a:t>
                      </a:r>
                      <a:endParaRPr lang="lv-LV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100">
                          <a:effectLst/>
                        </a:rPr>
                        <a:t>34/44</a:t>
                      </a:r>
                      <a:endParaRPr lang="lv-LV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100">
                          <a:effectLst/>
                        </a:rPr>
                        <a:t>2860,88</a:t>
                      </a:r>
                      <a:endParaRPr lang="lv-LV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100">
                          <a:effectLst/>
                        </a:rPr>
                        <a:t>6/8</a:t>
                      </a:r>
                      <a:endParaRPr lang="lv-LV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100">
                          <a:effectLst/>
                        </a:rPr>
                        <a:t>951,94</a:t>
                      </a:r>
                      <a:endParaRPr lang="lv-LV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100">
                          <a:effectLst/>
                        </a:rPr>
                        <a:t>19/22</a:t>
                      </a:r>
                      <a:endParaRPr lang="lv-LV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95322611"/>
                  </a:ext>
                </a:extLst>
              </a:tr>
              <a:tr h="21149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100" dirty="0">
                          <a:effectLst/>
                        </a:rPr>
                        <a:t>Stradi</a:t>
                      </a:r>
                      <a:endParaRPr lang="lv-LV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100">
                          <a:effectLst/>
                        </a:rPr>
                        <a:t>76</a:t>
                      </a:r>
                      <a:endParaRPr lang="lv-LV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100">
                          <a:effectLst/>
                        </a:rPr>
                        <a:t>24</a:t>
                      </a:r>
                      <a:endParaRPr lang="lv-LV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100">
                          <a:effectLst/>
                        </a:rPr>
                        <a:t>9</a:t>
                      </a:r>
                      <a:endParaRPr lang="lv-LV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100">
                          <a:effectLst/>
                        </a:rPr>
                        <a:t>0</a:t>
                      </a:r>
                      <a:endParaRPr lang="lv-LV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100">
                          <a:effectLst/>
                        </a:rPr>
                        <a:t>85</a:t>
                      </a:r>
                      <a:endParaRPr lang="lv-LV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100">
                          <a:effectLst/>
                        </a:rPr>
                        <a:t>24</a:t>
                      </a:r>
                      <a:endParaRPr lang="lv-LV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100">
                          <a:effectLst/>
                        </a:rPr>
                        <a:t>37794,98</a:t>
                      </a:r>
                      <a:endParaRPr lang="lv-LV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100">
                          <a:effectLst/>
                        </a:rPr>
                        <a:t>51/87</a:t>
                      </a:r>
                      <a:endParaRPr lang="lv-LV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100">
                          <a:effectLst/>
                        </a:rPr>
                        <a:t>12618,23</a:t>
                      </a:r>
                      <a:endParaRPr lang="lv-LV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100">
                          <a:effectLst/>
                        </a:rPr>
                        <a:t>16/34</a:t>
                      </a:r>
                      <a:endParaRPr lang="lv-LV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100">
                          <a:effectLst/>
                        </a:rPr>
                        <a:t>1951,93</a:t>
                      </a:r>
                      <a:endParaRPr lang="lv-LV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100">
                          <a:effectLst/>
                        </a:rPr>
                        <a:t>33/43</a:t>
                      </a:r>
                      <a:endParaRPr lang="lv-LV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657975888"/>
                  </a:ext>
                </a:extLst>
              </a:tr>
              <a:tr h="21149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100">
                          <a:effectLst/>
                        </a:rPr>
                        <a:t>Galgauska</a:t>
                      </a:r>
                      <a:endParaRPr lang="lv-LV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100">
                          <a:effectLst/>
                        </a:rPr>
                        <a:t>26</a:t>
                      </a:r>
                      <a:endParaRPr lang="lv-LV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100">
                          <a:effectLst/>
                        </a:rPr>
                        <a:t>2</a:t>
                      </a:r>
                      <a:endParaRPr lang="lv-LV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100">
                          <a:effectLst/>
                        </a:rPr>
                        <a:t>2</a:t>
                      </a:r>
                      <a:endParaRPr lang="lv-LV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100">
                          <a:effectLst/>
                        </a:rPr>
                        <a:t>0</a:t>
                      </a:r>
                      <a:endParaRPr lang="lv-LV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100">
                          <a:effectLst/>
                        </a:rPr>
                        <a:t>28</a:t>
                      </a:r>
                      <a:endParaRPr lang="lv-LV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100">
                          <a:effectLst/>
                        </a:rPr>
                        <a:t>2</a:t>
                      </a:r>
                      <a:endParaRPr lang="lv-LV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100">
                          <a:effectLst/>
                        </a:rPr>
                        <a:t>5139,10</a:t>
                      </a:r>
                      <a:endParaRPr lang="lv-LV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100">
                          <a:effectLst/>
                        </a:rPr>
                        <a:t>9/13</a:t>
                      </a:r>
                      <a:endParaRPr lang="lv-LV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100">
                          <a:effectLst/>
                        </a:rPr>
                        <a:t>5593,81</a:t>
                      </a:r>
                      <a:endParaRPr lang="lv-LV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100">
                          <a:effectLst/>
                        </a:rPr>
                        <a:t>6/7</a:t>
                      </a:r>
                      <a:endParaRPr lang="lv-LV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100">
                          <a:effectLst/>
                        </a:rPr>
                        <a:t>749,51</a:t>
                      </a:r>
                      <a:endParaRPr lang="lv-LV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100">
                          <a:effectLst/>
                        </a:rPr>
                        <a:t>11/13</a:t>
                      </a:r>
                      <a:endParaRPr lang="lv-LV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331742940"/>
                  </a:ext>
                </a:extLst>
              </a:tr>
              <a:tr h="21149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100">
                          <a:effectLst/>
                        </a:rPr>
                        <a:t>Daukstes</a:t>
                      </a:r>
                      <a:endParaRPr lang="lv-LV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100">
                          <a:effectLst/>
                        </a:rPr>
                        <a:t>26</a:t>
                      </a:r>
                      <a:endParaRPr lang="lv-LV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100">
                          <a:effectLst/>
                        </a:rPr>
                        <a:t>0</a:t>
                      </a:r>
                      <a:endParaRPr lang="lv-LV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100">
                          <a:effectLst/>
                        </a:rPr>
                        <a:t>4</a:t>
                      </a:r>
                      <a:endParaRPr lang="lv-LV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100">
                          <a:effectLst/>
                        </a:rPr>
                        <a:t>2</a:t>
                      </a:r>
                      <a:endParaRPr lang="lv-LV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100">
                          <a:effectLst/>
                        </a:rPr>
                        <a:t>30</a:t>
                      </a:r>
                      <a:endParaRPr lang="lv-LV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100">
                          <a:effectLst/>
                        </a:rPr>
                        <a:t>2</a:t>
                      </a:r>
                      <a:endParaRPr lang="lv-LV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100" dirty="0">
                          <a:effectLst/>
                        </a:rPr>
                        <a:t>18582,59</a:t>
                      </a:r>
                      <a:endParaRPr lang="lv-LV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100">
                          <a:effectLst/>
                        </a:rPr>
                        <a:t>28/34</a:t>
                      </a:r>
                      <a:endParaRPr lang="lv-LV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100">
                          <a:effectLst/>
                        </a:rPr>
                        <a:t>4579,34</a:t>
                      </a:r>
                      <a:endParaRPr lang="lv-LV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100">
                          <a:effectLst/>
                        </a:rPr>
                        <a:t>7/9</a:t>
                      </a:r>
                      <a:endParaRPr lang="lv-LV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100">
                          <a:effectLst/>
                        </a:rPr>
                        <a:t>803,87</a:t>
                      </a:r>
                      <a:endParaRPr lang="lv-LV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100" dirty="0">
                          <a:effectLst/>
                        </a:rPr>
                        <a:t>12/12</a:t>
                      </a:r>
                      <a:endParaRPr lang="lv-LV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094847242"/>
                  </a:ext>
                </a:extLst>
              </a:tr>
              <a:tr h="21149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100">
                          <a:effectLst/>
                        </a:rPr>
                        <a:t>Tirza</a:t>
                      </a:r>
                      <a:endParaRPr lang="lv-LV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100">
                          <a:effectLst/>
                        </a:rPr>
                        <a:t>37</a:t>
                      </a:r>
                      <a:endParaRPr lang="lv-LV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100">
                          <a:effectLst/>
                        </a:rPr>
                        <a:t>5</a:t>
                      </a:r>
                      <a:endParaRPr lang="lv-LV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100">
                          <a:effectLst/>
                        </a:rPr>
                        <a:t>3</a:t>
                      </a:r>
                      <a:endParaRPr lang="lv-LV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100">
                          <a:effectLst/>
                        </a:rPr>
                        <a:t>0</a:t>
                      </a:r>
                      <a:endParaRPr lang="lv-LV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100">
                          <a:effectLst/>
                        </a:rPr>
                        <a:t>40</a:t>
                      </a:r>
                      <a:endParaRPr lang="lv-LV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100">
                          <a:effectLst/>
                        </a:rPr>
                        <a:t>5</a:t>
                      </a:r>
                      <a:endParaRPr lang="lv-LV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100">
                          <a:effectLst/>
                        </a:rPr>
                        <a:t>15046,95</a:t>
                      </a:r>
                      <a:endParaRPr lang="lv-LV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100">
                          <a:effectLst/>
                        </a:rPr>
                        <a:t>29/43</a:t>
                      </a:r>
                      <a:endParaRPr lang="lv-LV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100">
                          <a:effectLst/>
                        </a:rPr>
                        <a:t>3042,20</a:t>
                      </a:r>
                      <a:endParaRPr lang="lv-LV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100">
                          <a:effectLst/>
                        </a:rPr>
                        <a:t>3/11</a:t>
                      </a:r>
                      <a:endParaRPr lang="lv-LV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100">
                          <a:effectLst/>
                        </a:rPr>
                        <a:t>559,74</a:t>
                      </a:r>
                      <a:endParaRPr lang="lv-LV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100" dirty="0">
                          <a:effectLst/>
                        </a:rPr>
                        <a:t>8/11</a:t>
                      </a:r>
                      <a:endParaRPr lang="lv-LV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067132745"/>
                  </a:ext>
                </a:extLst>
              </a:tr>
              <a:tr h="21149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100">
                          <a:effectLst/>
                        </a:rPr>
                        <a:t>Līgo</a:t>
                      </a:r>
                      <a:endParaRPr lang="lv-LV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100">
                          <a:effectLst/>
                        </a:rPr>
                        <a:t>12</a:t>
                      </a:r>
                      <a:endParaRPr lang="lv-LV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100">
                          <a:effectLst/>
                        </a:rPr>
                        <a:t>0</a:t>
                      </a:r>
                      <a:endParaRPr lang="lv-LV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100">
                          <a:effectLst/>
                        </a:rPr>
                        <a:t>5</a:t>
                      </a:r>
                      <a:endParaRPr lang="lv-LV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100">
                          <a:effectLst/>
                        </a:rPr>
                        <a:t>0</a:t>
                      </a:r>
                      <a:endParaRPr lang="lv-LV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100" dirty="0">
                          <a:effectLst/>
                        </a:rPr>
                        <a:t>17</a:t>
                      </a:r>
                      <a:endParaRPr lang="lv-LV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100">
                          <a:effectLst/>
                        </a:rPr>
                        <a:t>0</a:t>
                      </a:r>
                      <a:endParaRPr lang="lv-LV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100" dirty="0">
                          <a:effectLst/>
                        </a:rPr>
                        <a:t>11565,72</a:t>
                      </a:r>
                      <a:endParaRPr lang="lv-LV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100">
                          <a:effectLst/>
                        </a:rPr>
                        <a:t>17/33</a:t>
                      </a:r>
                      <a:endParaRPr lang="lv-LV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100">
                          <a:effectLst/>
                        </a:rPr>
                        <a:t>5878,94</a:t>
                      </a:r>
                      <a:endParaRPr lang="lv-LV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100">
                          <a:effectLst/>
                        </a:rPr>
                        <a:t>3/17</a:t>
                      </a:r>
                      <a:endParaRPr lang="lv-LV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100">
                          <a:effectLst/>
                        </a:rPr>
                        <a:t>375,08</a:t>
                      </a:r>
                      <a:endParaRPr lang="lv-LV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100">
                          <a:effectLst/>
                        </a:rPr>
                        <a:t>6/7</a:t>
                      </a:r>
                      <a:endParaRPr lang="lv-LV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555653433"/>
                  </a:ext>
                </a:extLst>
              </a:tr>
              <a:tr h="21149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100">
                          <a:effectLst/>
                        </a:rPr>
                        <a:t>Lizums</a:t>
                      </a:r>
                      <a:endParaRPr lang="lv-LV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100">
                          <a:effectLst/>
                        </a:rPr>
                        <a:t>26</a:t>
                      </a:r>
                      <a:endParaRPr lang="lv-LV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100">
                          <a:effectLst/>
                        </a:rPr>
                        <a:t>0</a:t>
                      </a:r>
                      <a:endParaRPr lang="lv-LV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100">
                          <a:effectLst/>
                        </a:rPr>
                        <a:t>4</a:t>
                      </a:r>
                      <a:endParaRPr lang="lv-LV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100">
                          <a:effectLst/>
                        </a:rPr>
                        <a:t>0</a:t>
                      </a:r>
                      <a:endParaRPr lang="lv-LV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100">
                          <a:effectLst/>
                        </a:rPr>
                        <a:t>30</a:t>
                      </a:r>
                      <a:endParaRPr lang="lv-LV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100">
                          <a:effectLst/>
                        </a:rPr>
                        <a:t>0</a:t>
                      </a:r>
                      <a:endParaRPr lang="lv-LV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100">
                          <a:effectLst/>
                        </a:rPr>
                        <a:t>9015,74</a:t>
                      </a:r>
                      <a:endParaRPr lang="lv-LV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100">
                          <a:effectLst/>
                        </a:rPr>
                        <a:t>16/23</a:t>
                      </a:r>
                      <a:endParaRPr lang="lv-LV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100">
                          <a:effectLst/>
                        </a:rPr>
                        <a:t>5478</a:t>
                      </a:r>
                      <a:endParaRPr lang="lv-LV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100">
                          <a:effectLst/>
                        </a:rPr>
                        <a:t>6/6</a:t>
                      </a:r>
                      <a:endParaRPr lang="lv-LV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100">
                          <a:effectLst/>
                        </a:rPr>
                        <a:t>724,73</a:t>
                      </a:r>
                      <a:endParaRPr lang="lv-LV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100">
                          <a:effectLst/>
                        </a:rPr>
                        <a:t>12/14</a:t>
                      </a:r>
                      <a:endParaRPr lang="lv-LV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796702892"/>
                  </a:ext>
                </a:extLst>
              </a:tr>
              <a:tr h="21149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100">
                          <a:effectLst/>
                        </a:rPr>
                        <a:t>Lejasciems</a:t>
                      </a:r>
                      <a:endParaRPr lang="lv-LV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100">
                          <a:effectLst/>
                        </a:rPr>
                        <a:t>16</a:t>
                      </a:r>
                      <a:endParaRPr lang="lv-LV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100">
                          <a:effectLst/>
                        </a:rPr>
                        <a:t>0</a:t>
                      </a:r>
                      <a:endParaRPr lang="lv-LV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100">
                          <a:effectLst/>
                        </a:rPr>
                        <a:t>10</a:t>
                      </a:r>
                      <a:endParaRPr lang="lv-LV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100">
                          <a:effectLst/>
                        </a:rPr>
                        <a:t>0</a:t>
                      </a:r>
                      <a:endParaRPr lang="lv-LV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100">
                          <a:effectLst/>
                        </a:rPr>
                        <a:t>26</a:t>
                      </a:r>
                      <a:endParaRPr lang="lv-LV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100">
                          <a:effectLst/>
                        </a:rPr>
                        <a:t>0</a:t>
                      </a:r>
                      <a:endParaRPr lang="lv-LV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100">
                          <a:effectLst/>
                        </a:rPr>
                        <a:t>14172,65</a:t>
                      </a:r>
                      <a:endParaRPr lang="lv-LV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100">
                          <a:effectLst/>
                        </a:rPr>
                        <a:t>25/39</a:t>
                      </a:r>
                      <a:endParaRPr lang="lv-LV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100">
                          <a:effectLst/>
                        </a:rPr>
                        <a:t>871,99</a:t>
                      </a:r>
                      <a:endParaRPr lang="lv-LV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100">
                          <a:effectLst/>
                        </a:rPr>
                        <a:t>2/2</a:t>
                      </a:r>
                      <a:endParaRPr lang="lv-LV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100">
                          <a:effectLst/>
                        </a:rPr>
                        <a:t>1579,45</a:t>
                      </a:r>
                      <a:endParaRPr lang="lv-LV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100">
                          <a:effectLst/>
                        </a:rPr>
                        <a:t>26/34</a:t>
                      </a:r>
                      <a:endParaRPr lang="lv-LV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928965001"/>
                  </a:ext>
                </a:extLst>
              </a:tr>
              <a:tr h="21149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100">
                          <a:effectLst/>
                        </a:rPr>
                        <a:t>Beļava</a:t>
                      </a:r>
                      <a:endParaRPr lang="lv-LV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100">
                          <a:effectLst/>
                        </a:rPr>
                        <a:t>58</a:t>
                      </a:r>
                      <a:endParaRPr lang="lv-LV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100">
                          <a:effectLst/>
                        </a:rPr>
                        <a:t>3</a:t>
                      </a:r>
                      <a:endParaRPr lang="lv-LV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100">
                          <a:effectLst/>
                        </a:rPr>
                        <a:t>2</a:t>
                      </a:r>
                      <a:endParaRPr lang="lv-LV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100">
                          <a:effectLst/>
                        </a:rPr>
                        <a:t>0</a:t>
                      </a:r>
                      <a:endParaRPr lang="lv-LV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100">
                          <a:effectLst/>
                        </a:rPr>
                        <a:t>60</a:t>
                      </a:r>
                      <a:endParaRPr lang="lv-LV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100">
                          <a:effectLst/>
                        </a:rPr>
                        <a:t>3</a:t>
                      </a:r>
                      <a:endParaRPr lang="lv-LV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100">
                          <a:effectLst/>
                        </a:rPr>
                        <a:t>23923,68</a:t>
                      </a:r>
                      <a:endParaRPr lang="lv-LV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100">
                          <a:effectLst/>
                        </a:rPr>
                        <a:t>45/54</a:t>
                      </a:r>
                      <a:endParaRPr lang="lv-LV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100">
                          <a:effectLst/>
                        </a:rPr>
                        <a:t>6456,00</a:t>
                      </a:r>
                      <a:endParaRPr lang="lv-LV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100">
                          <a:effectLst/>
                        </a:rPr>
                        <a:t>9/10</a:t>
                      </a:r>
                      <a:endParaRPr lang="lv-LV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100">
                          <a:effectLst/>
                        </a:rPr>
                        <a:t>1404,70</a:t>
                      </a:r>
                      <a:endParaRPr lang="lv-LV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100">
                          <a:effectLst/>
                        </a:rPr>
                        <a:t>25/29</a:t>
                      </a:r>
                      <a:endParaRPr lang="lv-LV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535342799"/>
                  </a:ext>
                </a:extLst>
              </a:tr>
              <a:tr h="21149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100">
                          <a:effectLst/>
                        </a:rPr>
                        <a:t>Litene</a:t>
                      </a:r>
                      <a:endParaRPr lang="lv-LV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100">
                          <a:effectLst/>
                        </a:rPr>
                        <a:t>27</a:t>
                      </a:r>
                      <a:endParaRPr lang="lv-LV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100">
                          <a:effectLst/>
                        </a:rPr>
                        <a:t>3</a:t>
                      </a:r>
                      <a:endParaRPr lang="lv-LV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100">
                          <a:effectLst/>
                        </a:rPr>
                        <a:t>11</a:t>
                      </a:r>
                      <a:endParaRPr lang="lv-LV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100">
                          <a:effectLst/>
                        </a:rPr>
                        <a:t>0</a:t>
                      </a:r>
                      <a:endParaRPr lang="lv-LV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100">
                          <a:effectLst/>
                        </a:rPr>
                        <a:t>38</a:t>
                      </a:r>
                      <a:endParaRPr lang="lv-LV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100">
                          <a:effectLst/>
                        </a:rPr>
                        <a:t>3</a:t>
                      </a:r>
                      <a:endParaRPr lang="lv-LV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100">
                          <a:effectLst/>
                        </a:rPr>
                        <a:t>16699,12</a:t>
                      </a:r>
                      <a:endParaRPr lang="lv-LV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100">
                          <a:effectLst/>
                        </a:rPr>
                        <a:t>31/45</a:t>
                      </a:r>
                      <a:endParaRPr lang="lv-LV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100">
                          <a:effectLst/>
                        </a:rPr>
                        <a:t>9242,36</a:t>
                      </a:r>
                      <a:endParaRPr lang="lv-LV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100">
                          <a:effectLst/>
                        </a:rPr>
                        <a:t>10/12</a:t>
                      </a:r>
                      <a:endParaRPr lang="lv-LV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100">
                          <a:effectLst/>
                        </a:rPr>
                        <a:t>676,87</a:t>
                      </a:r>
                      <a:endParaRPr lang="lv-LV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100">
                          <a:effectLst/>
                        </a:rPr>
                        <a:t>11/14</a:t>
                      </a:r>
                      <a:endParaRPr lang="lv-LV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622791912"/>
                  </a:ext>
                </a:extLst>
              </a:tr>
              <a:tr h="21149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100">
                          <a:effectLst/>
                        </a:rPr>
                        <a:t>Gulbene</a:t>
                      </a:r>
                      <a:endParaRPr lang="lv-LV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100">
                          <a:effectLst/>
                        </a:rPr>
                        <a:t>185</a:t>
                      </a:r>
                      <a:endParaRPr lang="lv-LV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100">
                          <a:effectLst/>
                        </a:rPr>
                        <a:t>30</a:t>
                      </a:r>
                      <a:endParaRPr lang="lv-LV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100">
                          <a:effectLst/>
                        </a:rPr>
                        <a:t>50</a:t>
                      </a:r>
                      <a:endParaRPr lang="lv-LV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100">
                          <a:effectLst/>
                        </a:rPr>
                        <a:t>0</a:t>
                      </a:r>
                      <a:endParaRPr lang="lv-LV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100">
                          <a:effectLst/>
                        </a:rPr>
                        <a:t>235</a:t>
                      </a:r>
                      <a:endParaRPr lang="lv-LV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100">
                          <a:effectLst/>
                        </a:rPr>
                        <a:t>30</a:t>
                      </a:r>
                      <a:endParaRPr lang="lv-LV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100">
                          <a:effectLst/>
                        </a:rPr>
                        <a:t>137864,66</a:t>
                      </a:r>
                      <a:endParaRPr lang="lv-LV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100">
                          <a:effectLst/>
                        </a:rPr>
                        <a:t>208/266</a:t>
                      </a:r>
                      <a:endParaRPr lang="lv-LV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100">
                          <a:effectLst/>
                        </a:rPr>
                        <a:t>37293,34</a:t>
                      </a:r>
                      <a:endParaRPr lang="lv-LV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100">
                          <a:effectLst/>
                        </a:rPr>
                        <a:t>47/75</a:t>
                      </a:r>
                      <a:endParaRPr lang="lv-LV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100">
                          <a:effectLst/>
                        </a:rPr>
                        <a:t>8208,75</a:t>
                      </a:r>
                      <a:endParaRPr lang="lv-LV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100">
                          <a:effectLst/>
                        </a:rPr>
                        <a:t>135/152</a:t>
                      </a:r>
                      <a:endParaRPr lang="lv-LV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128171906"/>
                  </a:ext>
                </a:extLst>
              </a:tr>
              <a:tr h="21149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100" dirty="0">
                          <a:effectLst/>
                        </a:rPr>
                        <a:t>KOPĀ</a:t>
                      </a:r>
                      <a:endParaRPr lang="lv-LV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100">
                          <a:effectLst/>
                        </a:rPr>
                        <a:t>599</a:t>
                      </a:r>
                      <a:endParaRPr lang="lv-LV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100">
                          <a:effectLst/>
                        </a:rPr>
                        <a:t>90</a:t>
                      </a:r>
                      <a:endParaRPr lang="lv-LV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100">
                          <a:effectLst/>
                        </a:rPr>
                        <a:t>127</a:t>
                      </a:r>
                      <a:endParaRPr lang="lv-LV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100">
                          <a:effectLst/>
                        </a:rPr>
                        <a:t>10</a:t>
                      </a:r>
                      <a:endParaRPr lang="lv-LV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100">
                          <a:effectLst/>
                        </a:rPr>
                        <a:t>726</a:t>
                      </a:r>
                      <a:endParaRPr lang="lv-LV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100">
                          <a:effectLst/>
                        </a:rPr>
                        <a:t>100</a:t>
                      </a:r>
                      <a:endParaRPr lang="lv-LV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100">
                          <a:effectLst/>
                        </a:rPr>
                        <a:t>341593,82</a:t>
                      </a:r>
                      <a:endParaRPr lang="lv-LV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100">
                          <a:effectLst/>
                        </a:rPr>
                        <a:t>547/764</a:t>
                      </a:r>
                      <a:endParaRPr lang="lv-LV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100">
                          <a:effectLst/>
                        </a:rPr>
                        <a:t>102307,03</a:t>
                      </a:r>
                      <a:endParaRPr lang="lv-LV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100">
                          <a:effectLst/>
                        </a:rPr>
                        <a:t>131/212</a:t>
                      </a:r>
                      <a:endParaRPr lang="lv-LV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100">
                          <a:effectLst/>
                        </a:rPr>
                        <a:t>20489,14</a:t>
                      </a:r>
                      <a:endParaRPr lang="lv-LV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100" kern="100" dirty="0">
                          <a:effectLst/>
                        </a:rPr>
                        <a:t>342/410</a:t>
                      </a:r>
                      <a:endParaRPr lang="lv-LV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23216711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295928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dizain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268</Words>
  <Application>Microsoft Office PowerPoint</Application>
  <PresentationFormat>Platekrāna</PresentationFormat>
  <Paragraphs>214</Paragraphs>
  <Slides>2</Slides>
  <Notes>0</Notes>
  <HiddenSlides>0</HiddenSlides>
  <MMClips>0</MMClips>
  <ScaleCrop>false</ScaleCrop>
  <HeadingPairs>
    <vt:vector size="6" baseType="variant">
      <vt:variant>
        <vt:lpstr>Lietotie fonti</vt:lpstr>
      </vt:variant>
      <vt:variant>
        <vt:i4>3</vt:i4>
      </vt:variant>
      <vt:variant>
        <vt:lpstr>Dizains</vt:lpstr>
      </vt:variant>
      <vt:variant>
        <vt:i4>1</vt:i4>
      </vt:variant>
      <vt:variant>
        <vt:lpstr>Slaidu virsraksti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dizains</vt:lpstr>
      <vt:lpstr>Pamata pabalsti</vt:lpstr>
      <vt:lpstr>PowerPoint prezentācija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Anita</dc:creator>
  <cp:lastModifiedBy>Vita Baškere</cp:lastModifiedBy>
  <cp:revision>3</cp:revision>
  <dcterms:created xsi:type="dcterms:W3CDTF">2025-08-06T11:19:21Z</dcterms:created>
  <dcterms:modified xsi:type="dcterms:W3CDTF">2025-08-26T11:47:32Z</dcterms:modified>
</cp:coreProperties>
</file>