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7467F60-CFDF-C120-06CA-F0A5F306DF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23F6EE14-F137-B235-8B90-66055FD99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43395F39-C9E4-8061-0E9E-37A651045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9778-43AF-4841-A858-D806D0A71C81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9EB9A41F-99A9-CCFC-F7AB-619E96826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EFA85342-AE8A-B66C-DC5D-4EE5F16A6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D1D90-9D93-4E17-BBF6-63AC2DAC423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2846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0AD26D6-94E2-EE15-C00A-07C8ED3D4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C16F61EE-FACD-3D19-8DB4-5D865F2ACC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79BE4922-4D53-ED94-2326-EA1C1BD89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9778-43AF-4841-A858-D806D0A71C81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5824F887-1B55-CC1C-018D-E003885F8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0B093980-B122-7A19-7F1D-BA2A50386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D1D90-9D93-4E17-BBF6-63AC2DAC423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41129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04B2E470-310B-BD6A-2710-FAD99B5FFE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7404354F-8E8A-C5E6-83B3-A89DCFB4BF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5A1E2E9C-33A7-535A-E6DB-C0B8356B9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9778-43AF-4841-A858-D806D0A71C81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BCD68459-C4DC-BD24-5EDC-90F44EEE6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AFFF24A2-CD85-076A-14A5-8DA436CA5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D1D90-9D93-4E17-BBF6-63AC2DAC423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94032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F6B7E62-0931-A4A9-F8C3-FC10DBC07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EB2737D-22E7-FEC2-E550-F604E2B96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148414C6-8EB6-A573-3F7E-D7126A9D5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9778-43AF-4841-A858-D806D0A71C81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3D906C2B-E5ED-FC9B-44F5-723F84CC5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A4B7322D-1776-57BC-BBF3-26838DE95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D1D90-9D93-4E17-BBF6-63AC2DAC423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03351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2DD2121-048C-BD9A-109B-1D7937435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917D4ED4-4905-F598-C22D-252BBECE27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107C9595-9E3C-4A1B-B863-1AC649C73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9778-43AF-4841-A858-D806D0A71C81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D563AA81-FCEB-A9CC-A926-053891AD8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AED52DFC-69D3-B209-2BA5-165475950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D1D90-9D93-4E17-BBF6-63AC2DAC423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75780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6CDE5CC-436A-D853-7773-58AE2A292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65E4F23-F5D1-8EB9-C736-0BEC409047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CDF70CA5-B78F-C247-AA00-FB7EB5E12C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9457C516-A80E-0207-66BF-6B2AFC9D8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9778-43AF-4841-A858-D806D0A71C81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6FFF01DB-35AB-E1EC-FBA7-509B231EE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A05407C2-9909-9178-3D1D-0650396E5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D1D90-9D93-4E17-BBF6-63AC2DAC423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16587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28BBC7A-34E3-0248-C651-C7BD35540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D5BA4CDE-5448-66A3-D9C9-C0E48D660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2BF26894-1B98-407B-8C03-9234B39464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B46D0712-B609-D6AB-DA4A-A6609A4F91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90BD8A36-0550-3B82-C011-071939C265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3F57073E-A360-FB21-2C1E-2D2723160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9778-43AF-4841-A858-D806D0A71C81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2AD78FC0-099C-471F-750B-E797D5A64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D806B3D4-B729-EB40-FD60-F2C787790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D1D90-9D93-4E17-BBF6-63AC2DAC423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4146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46BA663-09D6-0C11-BC56-38930546F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140B8AC9-D458-6076-2444-C2371799A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9778-43AF-4841-A858-D806D0A71C81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425D0BC5-551B-B08F-00A6-85180B9AC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CE2037AB-9A68-61BB-F539-DBF87ACF9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D1D90-9D93-4E17-BBF6-63AC2DAC423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47167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071F6EBF-DA9E-7C4C-11F9-1A0C67292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9778-43AF-4841-A858-D806D0A71C81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7E0851C4-B197-B09D-1E02-27D227B33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187E63B6-20C0-13C1-504F-8FB31975F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D1D90-9D93-4E17-BBF6-63AC2DAC423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94910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6276A96-544D-ACB5-9CE5-048C80490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4BE11584-BE35-2314-E1D6-451FD7AED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F9D0AB0F-18D7-C3D6-BAD6-813A8AE0CA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A7808444-AC4F-ACAF-23CD-2696CB8BF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9778-43AF-4841-A858-D806D0A71C81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0F6D1326-30F0-DF27-52F4-5EC807C29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12B46EC8-4D13-462F-2E98-CD5521620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D1D90-9D93-4E17-BBF6-63AC2DAC423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63336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B280B01-75DF-77F8-40C0-FE5F3B870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A531553E-DF86-7ED3-29D9-A5DCF656A2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306D6E95-9AFE-8A06-A874-A8521002CA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AFC1D1B8-085B-9249-F5AD-43A8C6567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9778-43AF-4841-A858-D806D0A71C81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FB1A75DB-1FFF-D3C0-5C26-E8E80F7AF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5B745AC1-30BC-4091-069F-A0ABE37B2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D1D90-9D93-4E17-BBF6-63AC2DAC423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21301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76CF1F8D-7B85-A308-A3B8-9D85D06B1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0793A141-9238-307C-385E-BC0021AED5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466B2E7D-5E17-221B-9A09-600544320B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09778-43AF-4841-A858-D806D0A71C81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E541839-561C-DD53-27F1-C76C3F867E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0D72CFE9-D085-66D1-B91B-687F46A084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D1D90-9D93-4E17-BBF6-63AC2DAC423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96103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ttēls 2">
            <a:extLst>
              <a:ext uri="{FF2B5EF4-FFF2-40B4-BE49-F238E27FC236}">
                <a16:creationId xmlns:a16="http://schemas.microsoft.com/office/drawing/2014/main" id="{36EE7E88-4919-92BC-4A30-936AA8F5EE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595" y="413916"/>
            <a:ext cx="10336695" cy="6030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46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Platekrāna</PresentationFormat>
  <Paragraphs>0</Paragraphs>
  <Slides>1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dizains</vt:lpstr>
      <vt:lpstr>PowerPoint prezentācija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Anita</dc:creator>
  <cp:lastModifiedBy>Vita Baškere</cp:lastModifiedBy>
  <cp:revision>1</cp:revision>
  <dcterms:created xsi:type="dcterms:W3CDTF">2025-08-06T11:33:13Z</dcterms:created>
  <dcterms:modified xsi:type="dcterms:W3CDTF">2025-08-26T11:47:48Z</dcterms:modified>
</cp:coreProperties>
</file>