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E3FFBC2-FE1D-9805-AB82-713A88825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FDBE7566-78FB-1975-AD3D-76BEF77A0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13B3301-2F32-98CF-DDC1-EAE03FB9D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6025558-502B-6A9F-AE75-B07F1D473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92FEF74-A1C1-E0E6-0EC4-02EFF1106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5433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633D7E8-74E2-00CA-B052-9FFBD6F05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5B15F6B4-891D-89A9-7B78-C5F8639BF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BEB76E4-80A9-D568-5351-7E77C57D4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EB6FADF-9B9B-8874-1C9C-A8EB63665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72B7F68-DE53-1034-3424-55A608A33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3088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6BA0E8D2-12AC-42D0-3D7E-2B57418069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8C94D430-5CC9-8C0D-934E-6905FBCDFA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22F2FB3-EA35-CD66-0BCC-1994D7926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1428358-7F6A-8B28-5A1F-BD261BEAC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4E1D631-E21D-0F25-E1E0-2FDA46D5C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92572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CEDA96C-F9A7-0978-8384-32DE94461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6D52796-50A7-6270-6B9B-3A49B6AEA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EFFBE8B-BF3F-321E-E8D7-3E12C5403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6A9990B-F65C-48EA-30A0-F74CE8364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4A41A1F-5D62-4559-360C-74D6C451F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887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AFF0854-D572-6D05-5497-E259237FF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B9DA3B7D-C3FD-0DC5-F788-5C2F2CEBC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E4DA78F-B74A-1F27-4C90-6A5E39C74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BD21CF83-4EDA-E680-567A-FD0CA2838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1DEBB08-533F-269C-6D85-8486BE9E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0092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FD7C8E7-B308-187E-C25D-9C4701E4E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9477B80-A61E-A9C6-2AB4-2E3285ECB0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82A41F03-5FCD-0B28-B627-87C7030E1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1DB6207-778C-3A7E-EE18-5E85AD0DC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4B59B72C-F318-0B20-7D13-C93EF2334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E4A78D1-AF43-604D-03A0-1178A60D7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590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CE8E662-D5CC-4812-63F0-ED06684B5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59FAFCE-3364-AA38-FD57-163529A39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B2A4BDF-F4E7-DD43-194A-45FFD86F51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83EBC243-3EA5-B852-BE67-7CA8D6F65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3461A48D-905F-FE05-FA74-FD7972B907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F11FC937-046F-FE1F-D83A-CEE105045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379FEBCE-1AA6-EDB5-F0B1-3ADAC4C1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68289599-6D64-DDCC-F062-67278E324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6242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99E8D14-3605-075F-2F17-B30223612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99FD5ACD-4EC2-E922-2F30-021D5F3C8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9E8E0762-D94B-27D3-65F2-76F635215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9561BDFF-E666-5500-B473-9E395CD3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30405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7FDB4F4A-90FA-E305-D649-22B1B48D4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FD353A9C-E63C-D814-2AC4-29D8DBCED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34581F43-70A2-F810-351B-CB602A30D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99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092AC85-54F7-AA9F-B007-1DA95F911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61961FC-D407-3C5A-50F0-F42F7ED24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984943CB-8968-F6D2-BA05-BD7745F66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6FC0F541-8E9F-C453-2EB9-136332AA7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33CCA90C-5C76-46AD-BDD6-79D944F9B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816F707-FD0A-0B55-E7BF-F2A18F484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637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E15D84D-D316-CDCA-955A-20BE82A8D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58AF19DA-F1EC-1A1E-B5DC-03EAE4F2A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75655FA1-E44E-E948-A834-9B4983A3F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7A3B1A49-CF71-5B59-B37B-44C4229DA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1AAB5530-2969-5A50-D253-9EFF0F102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4DBD769-CD06-252A-8F83-7CA37414B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34933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77E350DA-79A3-432F-48AC-F5BDD7B08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21853B0-1C36-987F-6DAF-468D7FEC2B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88C036A-4390-3AC9-BAC2-D18E7E2AB1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E214B-69F7-4E61-B1D9-B9CE12EE9B77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E1DF3C1-3C9D-27E0-E8D5-05AB1DB92E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9EBB013-F937-A452-5959-7DDB19DD91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DA975-AD06-4CBD-82F3-58680704E1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3602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F9E0B82-7E16-0FE0-4666-69CF1F04AC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Normatīvais regulējums</a:t>
            </a:r>
          </a:p>
        </p:txBody>
      </p:sp>
    </p:spTree>
    <p:extLst>
      <p:ext uri="{BB962C8B-B14F-4D97-AF65-F5344CB8AC3E}">
        <p14:creationId xmlns:p14="http://schemas.microsoft.com/office/powerpoint/2010/main" val="2697053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3B2CFE-D886-DE02-3C88-E79A3EF55A47}"/>
              </a:ext>
            </a:extLst>
          </p:cNvPr>
          <p:cNvSpPr txBox="1"/>
          <p:nvPr/>
        </p:nvSpPr>
        <p:spPr>
          <a:xfrm>
            <a:off x="2154803" y="2042370"/>
            <a:ext cx="6987209" cy="27692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Likumi</a:t>
            </a:r>
            <a:endParaRPr lang="lv-LV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sociālo drošību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Civillikums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Sociālo pakalpojumu un sociālās palīdzības likums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Bērnu tiesību aizsardzības likums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Invaliditātes likums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 palīdzību dzīvokļu jautājumu risināšanā</a:t>
            </a:r>
          </a:p>
        </p:txBody>
      </p:sp>
    </p:spTree>
    <p:extLst>
      <p:ext uri="{BB962C8B-B14F-4D97-AF65-F5344CB8AC3E}">
        <p14:creationId xmlns:p14="http://schemas.microsoft.com/office/powerpoint/2010/main" val="2767959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301457-DB1C-04ED-E0A6-321E6F024193}"/>
              </a:ext>
            </a:extLst>
          </p:cNvPr>
          <p:cNvSpPr txBox="1"/>
          <p:nvPr/>
        </p:nvSpPr>
        <p:spPr>
          <a:xfrm>
            <a:off x="1645919" y="309780"/>
            <a:ext cx="8245503" cy="5345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Ministru kabineta noteikumi</a:t>
            </a:r>
            <a:endParaRPr lang="lv-LV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Nr. 809 “Noteikumi par mājsaimniecības materiālās situācijas izvērtēšanu un sociālās palīdzības saņemšanu”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Nr. 338 “Prasības sociālo pakalpojumu sniedzējiem”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Nr. 138 “Noteikumi par sociālo pakalpojumu saņemšanu”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Nr. 1613 “Kārtība, kādā nepieciešamo palīdzību sniedz bērniem, kurš cietis no prettiesiskām darbībām”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Nr. 790 “Sociālās rehabilitācijas pakalpojumu sniegšanas kārtība no vardarbības cietušām un vardarbību veikušām pilngadīgām personām”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Nr.275 “Sociālās aprūpes un sociālās rehabilitācijas pakalpojumu samaksas kārtība un kārtība, kādā pakalpojumu izmaksas tiek segtas no pašvaldības budžeta”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Nr.354 “Audžuģimenes noteikumi”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Nr. 857 “Noteikumi par sociālajām garantijām un atbalstu bārenim un bez vecāku gādības palikušajam bērnam, kurš ir </a:t>
            </a:r>
            <a:r>
              <a:rPr lang="lv-LV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ārpusģimenes</a:t>
            </a: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aprūpē, kā arī pēc </a:t>
            </a:r>
            <a:r>
              <a:rPr lang="lv-LV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ārpusģimenes</a:t>
            </a: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aprūpes beigšanās”</a:t>
            </a:r>
          </a:p>
        </p:txBody>
      </p:sp>
    </p:spTree>
    <p:extLst>
      <p:ext uri="{BB962C8B-B14F-4D97-AF65-F5344CB8AC3E}">
        <p14:creationId xmlns:p14="http://schemas.microsoft.com/office/powerpoint/2010/main" val="2388729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CC68FC0-24CE-F4A6-51D4-039B28187AB4}"/>
              </a:ext>
            </a:extLst>
          </p:cNvPr>
          <p:cNvSpPr txBox="1"/>
          <p:nvPr/>
        </p:nvSpPr>
        <p:spPr>
          <a:xfrm>
            <a:off x="1598212" y="1056395"/>
            <a:ext cx="7543800" cy="3852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Pašvaldības Saistošie noteikumi </a:t>
            </a:r>
            <a:endParaRPr lang="lv-LV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09.06.2023., Nr.11 “Par sociālo palīdzību Gulbenes novada pašvaldībā”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12.03.2024., Nr. 4 “Par materiālo palīdzību Gulbenes novada pašvaldībā”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28.12.2023.,  Nr. 25 “Par sociālajiem pakalpojumiem Gulbenes novada pašvaldībā”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30.05.2024. “Par Gulbenes novada pašvaldības materiālās palīdzības pabalstiem bārenim un bez vecāku gādības palikušam bērnam pēc pilngadības sasniegšanas un </a:t>
            </a:r>
            <a:r>
              <a:rPr lang="lv-LV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ārpuģimenes</a:t>
            </a: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aprūpes izbeigšanās, un audžuģimenei vai specializētajai audžuģimenei”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30.11.2023. Nr. 19 “Par izglītojamo ēdināšanas maksas atvieglojumiem Gulbenes novada pašvaldībā”</a:t>
            </a:r>
          </a:p>
        </p:txBody>
      </p:sp>
    </p:spTree>
    <p:extLst>
      <p:ext uri="{BB962C8B-B14F-4D97-AF65-F5344CB8AC3E}">
        <p14:creationId xmlns:p14="http://schemas.microsoft.com/office/powerpoint/2010/main" val="2797892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246</Words>
  <Application>Microsoft Office PowerPoint</Application>
  <PresentationFormat>Platekrāna</PresentationFormat>
  <Paragraphs>23</Paragraphs>
  <Slides>4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dizains</vt:lpstr>
      <vt:lpstr>Normatīvais regulējums</vt:lpstr>
      <vt:lpstr>PowerPoint prezentācija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Anita</dc:creator>
  <cp:lastModifiedBy>Vita Baškere</cp:lastModifiedBy>
  <cp:revision>2</cp:revision>
  <dcterms:created xsi:type="dcterms:W3CDTF">2025-08-06T11:28:58Z</dcterms:created>
  <dcterms:modified xsi:type="dcterms:W3CDTF">2025-08-26T11:48:36Z</dcterms:modified>
</cp:coreProperties>
</file>